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bookmarkIdSeed="2">
  <p:sldMasterIdLst>
    <p:sldMasterId id="2147483648" r:id="rId1"/>
    <p:sldMasterId id="2147483903" r:id="rId2"/>
  </p:sldMasterIdLst>
  <p:notesMasterIdLst>
    <p:notesMasterId r:id="rId24"/>
  </p:notesMasterIdLst>
  <p:handoutMasterIdLst>
    <p:handoutMasterId r:id="rId25"/>
  </p:handoutMasterIdLst>
  <p:sldIdLst>
    <p:sldId id="490" r:id="rId3"/>
    <p:sldId id="1178" r:id="rId4"/>
    <p:sldId id="1152" r:id="rId5"/>
    <p:sldId id="1149" r:id="rId6"/>
    <p:sldId id="1160" r:id="rId7"/>
    <p:sldId id="1162" r:id="rId8"/>
    <p:sldId id="1112" r:id="rId9"/>
    <p:sldId id="1163" r:id="rId10"/>
    <p:sldId id="1164" r:id="rId11"/>
    <p:sldId id="1138" r:id="rId12"/>
    <p:sldId id="1179" r:id="rId13"/>
    <p:sldId id="1127" r:id="rId14"/>
    <p:sldId id="1171" r:id="rId15"/>
    <p:sldId id="1166" r:id="rId16"/>
    <p:sldId id="1172" r:id="rId17"/>
    <p:sldId id="1175" r:id="rId18"/>
    <p:sldId id="1176" r:id="rId19"/>
    <p:sldId id="1177" r:id="rId20"/>
    <p:sldId id="1157" r:id="rId21"/>
    <p:sldId id="1173" r:id="rId22"/>
    <p:sldId id="1148" r:id="rId23"/>
  </p:sldIdLst>
  <p:sldSz cx="9144000" cy="6858000" type="screen4x3"/>
  <p:notesSz cx="6858000" cy="9144000"/>
  <p:custDataLst>
    <p:tags r:id="rId26"/>
  </p:custDataLst>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3744">
          <p15:clr>
            <a:srgbClr val="A4A3A4"/>
          </p15:clr>
        </p15:guide>
        <p15:guide id="2" orient="horz" pos="960" userDrawn="1">
          <p15:clr>
            <a:srgbClr val="A4A3A4"/>
          </p15:clr>
        </p15:guide>
        <p15:guide id="3" orient="horz" pos="1680">
          <p15:clr>
            <a:srgbClr val="A4A3A4"/>
          </p15:clr>
        </p15:guide>
        <p15:guide id="4" orient="horz" pos="1392">
          <p15:clr>
            <a:srgbClr val="A4A3A4"/>
          </p15:clr>
        </p15:guide>
        <p15:guide id="5" pos="2880" userDrawn="1">
          <p15:clr>
            <a:srgbClr val="A4A3A4"/>
          </p15:clr>
        </p15:guide>
        <p15:guide id="6" pos="5376" userDrawn="1">
          <p15:clr>
            <a:srgbClr val="A4A3A4"/>
          </p15:clr>
        </p15:guide>
        <p15:guide id="7" pos="384">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Keenan, Megan" initials="MK" lastIdx="3" clrIdx="0"/>
  <p:cmAuthor id="1" name="Okai, Meechen" initials="MO" lastIdx="1" clrIdx="1"/>
  <p:cmAuthor id="2" name="Karen Dorsey" initials="KD" lastIdx="7" clrIdx="2"/>
  <p:cmAuthor id="3" name="George, Elizabeth" initials="GE" lastIdx="8" clrIdx="3">
    <p:extLst/>
  </p:cmAuthor>
  <p:cmAuthor id="4" name="Norton, Erica" initials="NE" lastIdx="12" clrIdx="4">
    <p:extLst/>
  </p:cmAuthor>
  <p:cmAuthor id="5" name="Ollom, Kathryn" initials="OK" lastIdx="6" clrIdx="5">
    <p:extLst/>
  </p:cmAuthor>
  <p:cmAuthor id="6" name="Shah, Rushi" initials="SR" lastIdx="29" clrIdx="6">
    <p:extLst/>
  </p:cmAuthor>
  <p:cmAuthor id="7" name="Dendy, Rebecca" initials="DR" lastIdx="20" clrIdx="7">
    <p:extLst/>
  </p:cmAuthor>
  <p:cmAuthor id="8" name="Liz George" initials="EJG" lastIdx="28" clrIdx="8">
    <p:extLst/>
  </p:cmAuthor>
  <p:cmAuthor id="9" name="Spatz, Erica" initials="SE" lastIdx="35" clrIdx="9">
    <p:extLst/>
  </p:cmAuthor>
  <p:cmAuthor id="10" name="Suter, Lisa" initials="SL" lastIdx="33" clrIdx="10">
    <p:extLst/>
  </p:cmAuthor>
  <p:cmAuthor id="11" name="Ramanan, Sriram" initials="SR" lastIdx="3" clrIdx="11">
    <p:extLst/>
  </p:cmAuthor>
  <p:cmAuthor id="12" name="Susana-Castillo, Steven" initials="SS" lastIdx="4" clrIdx="12">
    <p:extLst/>
  </p:cmAuthor>
  <p:cmAuthor id="13" name="Erica Spatz" initials="ESS" lastIdx="1" clrIdx="13">
    <p:extLst/>
  </p:cmAuthor>
  <p:cmAuthor id="14" name="Erica Spatz" initials="ESS [2]" lastIdx="1" clrIdx="14">
    <p:extLst/>
  </p:cmAuthor>
  <p:cmAuthor id="15" name="Erica Spatz" initials="ESS [3]" lastIdx="1" clrIdx="15">
    <p:extLst/>
  </p:cmAuthor>
  <p:cmAuthor id="16" name="Erica Spatz" initials="ESS [4]" lastIdx="1" clrIdx="16">
    <p:extLst/>
  </p:cmAuthor>
  <p:cmAuthor id="17" name="Erica Spatz" initials="ESS [5]" lastIdx="1" clrIdx="17">
    <p:extLst/>
  </p:cmAuthor>
  <p:cmAuthor id="18" name="Erica Spatz" initials="ESS [6]" lastIdx="1" clrIdx="18">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32488E"/>
    <a:srgbClr val="85AEFF"/>
    <a:srgbClr val="FFE193"/>
    <a:srgbClr val="F2B800"/>
    <a:srgbClr val="E59901"/>
    <a:srgbClr val="7799CF"/>
    <a:srgbClr val="778CCF"/>
    <a:srgbClr val="55C246"/>
    <a:srgbClr val="7F74C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34610" autoAdjust="0"/>
    <p:restoredTop sz="86418" autoAdjust="0"/>
  </p:normalViewPr>
  <p:slideViewPr>
    <p:cSldViewPr>
      <p:cViewPr varScale="1">
        <p:scale>
          <a:sx n="87" d="100"/>
          <a:sy n="87" d="100"/>
        </p:scale>
        <p:origin x="492" y="78"/>
      </p:cViewPr>
      <p:guideLst>
        <p:guide orient="horz" pos="3744"/>
        <p:guide orient="horz" pos="960"/>
        <p:guide orient="horz" pos="1680"/>
        <p:guide orient="horz" pos="1392"/>
        <p:guide pos="2880"/>
        <p:guide pos="5376"/>
        <p:guide pos="384"/>
      </p:guideLst>
    </p:cSldViewPr>
  </p:slideViewPr>
  <p:outlineViewPr>
    <p:cViewPr>
      <p:scale>
        <a:sx n="33" d="100"/>
        <a:sy n="33" d="100"/>
      </p:scale>
      <p:origin x="0" y="-12666"/>
    </p:cViewPr>
  </p:outlineViewPr>
  <p:notesTextViewPr>
    <p:cViewPr>
      <p:scale>
        <a:sx n="100" d="100"/>
        <a:sy n="100" d="100"/>
      </p:scale>
      <p:origin x="0" y="0"/>
    </p:cViewPr>
  </p:notesTextViewPr>
  <p:sorterViewPr>
    <p:cViewPr>
      <p:scale>
        <a:sx n="80" d="100"/>
        <a:sy n="80" d="100"/>
      </p:scale>
      <p:origin x="0" y="0"/>
    </p:cViewPr>
  </p:sorterViewPr>
  <p:notesViewPr>
    <p:cSldViewPr>
      <p:cViewPr varScale="1">
        <p:scale>
          <a:sx n="69" d="100"/>
          <a:sy n="69" d="100"/>
        </p:scale>
        <p:origin x="2778" y="4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tags" Target="tags/tag1.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handoutMaster" Target="handoutMasters/handoutMaster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presProps" Target="presProps.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commentAuthors" Target="commentAuthors.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5E610C9E-ECF9-4CC1-90A2-F12E4C669F4E}" type="datetimeFigureOut">
              <a:rPr lang="en-US" smtClean="0"/>
              <a:t>1/29/2018</a:t>
            </a:fld>
            <a:endParaRPr lang="en-US" dirty="0"/>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720DA149-653B-484E-8BEA-54BBB39C9CAC}" type="slidenum">
              <a:rPr lang="en-US" smtClean="0"/>
              <a:t>‹#›</a:t>
            </a:fld>
            <a:endParaRPr lang="en-US" dirty="0"/>
          </a:p>
        </p:txBody>
      </p:sp>
    </p:spTree>
    <p:extLst>
      <p:ext uri="{BB962C8B-B14F-4D97-AF65-F5344CB8AC3E}">
        <p14:creationId xmlns:p14="http://schemas.microsoft.com/office/powerpoint/2010/main" val="2737503115"/>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defRPr>
            </a:lvl1pPr>
          </a:lstStyle>
          <a:p>
            <a:pPr>
              <a:defRPr/>
            </a:pPr>
            <a:fld id="{2CD3E9F0-9C39-445A-9487-4F85D8D8FC97}" type="datetimeFigureOut">
              <a:rPr lang="en-US"/>
              <a:pPr>
                <a:defRPr/>
              </a:pPr>
              <a:t>1/29/2018</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a:latin typeface="+mn-lt"/>
              </a:defRPr>
            </a:lvl1pPr>
          </a:lstStyle>
          <a:p>
            <a:pPr>
              <a:defRPr/>
            </a:pPr>
            <a:fld id="{C37FF030-3ECA-4A63-9E93-F03F3B7D8A01}" type="slidenum">
              <a:rPr lang="en-US"/>
              <a:pPr>
                <a:defRPr/>
              </a:pPr>
              <a:t>‹#›</a:t>
            </a:fld>
            <a:endParaRPr lang="en-US" dirty="0"/>
          </a:p>
        </p:txBody>
      </p:sp>
    </p:spTree>
    <p:extLst>
      <p:ext uri="{BB962C8B-B14F-4D97-AF65-F5344CB8AC3E}">
        <p14:creationId xmlns:p14="http://schemas.microsoft.com/office/powerpoint/2010/main" val="388670801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072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endParaRPr lang="en-US" altLang="en-US" dirty="0"/>
          </a:p>
        </p:txBody>
      </p:sp>
      <p:sp>
        <p:nvSpPr>
          <p:cNvPr id="49156" name="Slide Number Placeholder 3"/>
          <p:cNvSpPr>
            <a:spLocks noGrp="1"/>
          </p:cNvSpPr>
          <p:nvPr>
            <p:ph type="sldNum" sz="quarter" idx="5"/>
          </p:nvPr>
        </p:nvSpPr>
        <p:spPr bwMode="auto">
          <a:ln>
            <a:miter lim="800000"/>
            <a:headEnd/>
            <a:tailEnd/>
          </a:ln>
        </p:spPr>
        <p:txBody>
          <a:bodyPr wrap="square" numCol="1" anchorCtr="0" compatLnSpc="1">
            <a:prstTxWarp prst="textNoShape">
              <a:avLst/>
            </a:prstTxWarp>
          </a:bodyPr>
          <a:lstStyle/>
          <a:p>
            <a:pPr fontAlgn="base">
              <a:spcBef>
                <a:spcPct val="0"/>
              </a:spcBef>
              <a:spcAft>
                <a:spcPct val="0"/>
              </a:spcAft>
              <a:defRPr/>
            </a:pPr>
            <a:fld id="{2203E7B9-2EF1-4A14-A1DB-FFB1FCA02521}" type="slidenum">
              <a:rPr lang="en-US"/>
              <a:pPr fontAlgn="base">
                <a:spcBef>
                  <a:spcPct val="0"/>
                </a:spcBef>
                <a:spcAft>
                  <a:spcPct val="0"/>
                </a:spcAft>
                <a:defRPr/>
              </a:pPr>
              <a:t>1</a:t>
            </a:fld>
            <a:endParaRPr lang="en-US" dirty="0"/>
          </a:p>
        </p:txBody>
      </p:sp>
    </p:spTree>
    <p:extLst>
      <p:ext uri="{BB962C8B-B14F-4D97-AF65-F5344CB8AC3E}">
        <p14:creationId xmlns:p14="http://schemas.microsoft.com/office/powerpoint/2010/main" val="348166561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7"/>
          <p:cNvSpPr>
            <a:spLocks noGrp="1" noChangeArrowheads="1"/>
          </p:cNvSpPr>
          <p:nvPr>
            <p:ph type="sldNum" sz="quarter" idx="5"/>
          </p:nvPr>
        </p:nvSpPr>
        <p:spPr/>
        <p:txBody>
          <a:bodyPr/>
          <a:lstStyle/>
          <a:p>
            <a:pPr>
              <a:defRPr/>
            </a:pPr>
            <a:fld id="{2414A806-E590-42B7-8237-9BBFBC8E4B59}" type="slidenum">
              <a:rPr lang="en-US" smtClean="0"/>
              <a:pPr>
                <a:defRPr/>
              </a:pPr>
              <a:t>3</a:t>
            </a:fld>
            <a:endParaRPr lang="en-US" dirty="0"/>
          </a:p>
        </p:txBody>
      </p:sp>
      <p:sp>
        <p:nvSpPr>
          <p:cNvPr id="32771"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2772"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endParaRPr lang="en-US" altLang="en-US" dirty="0"/>
          </a:p>
        </p:txBody>
      </p:sp>
    </p:spTree>
    <p:extLst>
      <p:ext uri="{BB962C8B-B14F-4D97-AF65-F5344CB8AC3E}">
        <p14:creationId xmlns:p14="http://schemas.microsoft.com/office/powerpoint/2010/main" val="198321185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7"/>
          <p:cNvSpPr>
            <a:spLocks noGrp="1" noChangeArrowheads="1"/>
          </p:cNvSpPr>
          <p:nvPr>
            <p:ph type="sldNum" sz="quarter" idx="5"/>
          </p:nvPr>
        </p:nvSpPr>
        <p:spPr/>
        <p:txBody>
          <a:bodyPr/>
          <a:lstStyle/>
          <a:p>
            <a:pPr>
              <a:defRPr/>
            </a:pPr>
            <a:fld id="{2414A806-E590-42B7-8237-9BBFBC8E4B59}" type="slidenum">
              <a:rPr lang="en-US" smtClean="0"/>
              <a:pPr>
                <a:defRPr/>
              </a:pPr>
              <a:t>7</a:t>
            </a:fld>
            <a:endParaRPr lang="en-US" dirty="0"/>
          </a:p>
        </p:txBody>
      </p:sp>
      <p:sp>
        <p:nvSpPr>
          <p:cNvPr id="32771"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2772"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endParaRPr lang="en-US" altLang="en-US" dirty="0"/>
          </a:p>
        </p:txBody>
      </p:sp>
    </p:spTree>
    <p:extLst>
      <p:ext uri="{BB962C8B-B14F-4D97-AF65-F5344CB8AC3E}">
        <p14:creationId xmlns:p14="http://schemas.microsoft.com/office/powerpoint/2010/main" val="42664722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C37FF030-3ECA-4A63-9E93-F03F3B7D8A01}" type="slidenum">
              <a:rPr lang="en-US" smtClean="0"/>
              <a:pPr>
                <a:defRPr/>
              </a:pPr>
              <a:t>8</a:t>
            </a:fld>
            <a:endParaRPr lang="en-US" dirty="0"/>
          </a:p>
        </p:txBody>
      </p:sp>
    </p:spTree>
    <p:extLst>
      <p:ext uri="{BB962C8B-B14F-4D97-AF65-F5344CB8AC3E}">
        <p14:creationId xmlns:p14="http://schemas.microsoft.com/office/powerpoint/2010/main" val="73555458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7"/>
          <p:cNvSpPr>
            <a:spLocks noGrp="1" noChangeArrowheads="1"/>
          </p:cNvSpPr>
          <p:nvPr>
            <p:ph type="sldNum" sz="quarter" idx="5"/>
          </p:nvPr>
        </p:nvSpPr>
        <p:spPr/>
        <p:txBody>
          <a:bodyPr/>
          <a:lstStyle/>
          <a:p>
            <a:pPr>
              <a:defRPr/>
            </a:pPr>
            <a:fld id="{2414A806-E590-42B7-8237-9BBFBC8E4B59}" type="slidenum">
              <a:rPr lang="en-US" smtClean="0"/>
              <a:pPr>
                <a:defRPr/>
              </a:pPr>
              <a:t>10</a:t>
            </a:fld>
            <a:endParaRPr lang="en-US" dirty="0"/>
          </a:p>
        </p:txBody>
      </p:sp>
      <p:sp>
        <p:nvSpPr>
          <p:cNvPr id="32771"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2772"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endParaRPr lang="en-US" altLang="en-US" dirty="0"/>
          </a:p>
        </p:txBody>
      </p:sp>
    </p:spTree>
    <p:extLst>
      <p:ext uri="{BB962C8B-B14F-4D97-AF65-F5344CB8AC3E}">
        <p14:creationId xmlns:p14="http://schemas.microsoft.com/office/powerpoint/2010/main" val="366197797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7"/>
          <p:cNvSpPr>
            <a:spLocks noGrp="1" noChangeArrowheads="1"/>
          </p:cNvSpPr>
          <p:nvPr>
            <p:ph type="sldNum" sz="quarter" idx="5"/>
          </p:nvPr>
        </p:nvSpPr>
        <p:spPr/>
        <p:txBody>
          <a:bodyPr/>
          <a:lstStyle/>
          <a:p>
            <a:pPr>
              <a:defRPr/>
            </a:pPr>
            <a:fld id="{2414A806-E590-42B7-8237-9BBFBC8E4B59}" type="slidenum">
              <a:rPr lang="en-US" smtClean="0"/>
              <a:pPr>
                <a:defRPr/>
              </a:pPr>
              <a:t>11</a:t>
            </a:fld>
            <a:endParaRPr lang="en-US" dirty="0"/>
          </a:p>
        </p:txBody>
      </p:sp>
      <p:sp>
        <p:nvSpPr>
          <p:cNvPr id="32771" name="Rectangle 2"/>
          <p:cNvSpPr>
            <a:spLocks noGrp="1" noRot="1" noChangeAspect="1" noChangeArrowheads="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2772" name="Rectangle 3"/>
          <p:cNvSpPr>
            <a:spLocks noGrp="1" noChangeArrowheads="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endParaRPr lang="en-US" altLang="en-US" dirty="0"/>
          </a:p>
        </p:txBody>
      </p:sp>
    </p:spTree>
    <p:extLst>
      <p:ext uri="{BB962C8B-B14F-4D97-AF65-F5344CB8AC3E}">
        <p14:creationId xmlns:p14="http://schemas.microsoft.com/office/powerpoint/2010/main" val="36339394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891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en-US" altLang="en-US" dirty="0"/>
          </a:p>
        </p:txBody>
      </p:sp>
      <p:sp>
        <p:nvSpPr>
          <p:cNvPr id="4" name="Slide Number Placeholder 3"/>
          <p:cNvSpPr>
            <a:spLocks noGrp="1"/>
          </p:cNvSpPr>
          <p:nvPr>
            <p:ph type="sldNum" sz="quarter" idx="5"/>
          </p:nvPr>
        </p:nvSpPr>
        <p:spPr/>
        <p:txBody>
          <a:bodyPr/>
          <a:lstStyle/>
          <a:p>
            <a:pPr>
              <a:defRPr/>
            </a:pPr>
            <a:fld id="{F5C43849-CEA3-497C-AC9B-8C02A2C2A2AA}" type="slidenum">
              <a:rPr lang="en-US" smtClean="0"/>
              <a:pPr>
                <a:defRPr/>
              </a:pPr>
              <a:t>21</a:t>
            </a:fld>
            <a:endParaRPr lang="en-US" dirty="0"/>
          </a:p>
        </p:txBody>
      </p:sp>
    </p:spTree>
    <p:extLst>
      <p:ext uri="{BB962C8B-B14F-4D97-AF65-F5344CB8AC3E}">
        <p14:creationId xmlns:p14="http://schemas.microsoft.com/office/powerpoint/2010/main" val="90542994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468880" y="2130425"/>
            <a:ext cx="6502758" cy="1470025"/>
          </a:xfrm>
        </p:spPr>
        <p:txBody>
          <a:bodyPr/>
          <a:lstStyle>
            <a:lvl1pPr algn="ctr">
              <a:defRPr>
                <a:solidFill>
                  <a:schemeClr val="bg1"/>
                </a:solidFill>
              </a:defRPr>
            </a:lvl1pPr>
          </a:lstStyle>
          <a:p>
            <a:r>
              <a:rPr lang="en-US" dirty="0"/>
              <a:t>Click to edit Master title style</a:t>
            </a:r>
          </a:p>
        </p:txBody>
      </p:sp>
      <p:sp>
        <p:nvSpPr>
          <p:cNvPr id="3" name="Subtitle 2"/>
          <p:cNvSpPr>
            <a:spLocks noGrp="1"/>
          </p:cNvSpPr>
          <p:nvPr>
            <p:ph type="subTitle" idx="1"/>
          </p:nvPr>
        </p:nvSpPr>
        <p:spPr>
          <a:xfrm>
            <a:off x="3409038" y="4267200"/>
            <a:ext cx="5562600" cy="1600200"/>
          </a:xfrm>
        </p:spPr>
        <p:txBody>
          <a:bodyPr>
            <a:normAutofit/>
          </a:bodyPr>
          <a:lstStyle>
            <a:lvl1pPr marL="0" indent="0" algn="r">
              <a:buNone/>
              <a:defRPr sz="3000">
                <a:solidFill>
                  <a:schemeClr val="accent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
        <p:nvSpPr>
          <p:cNvPr id="4" name="Date Placeholder 3"/>
          <p:cNvSpPr>
            <a:spLocks noGrp="1"/>
          </p:cNvSpPr>
          <p:nvPr>
            <p:ph type="dt" sz="half" idx="10"/>
          </p:nvPr>
        </p:nvSpPr>
        <p:spPr/>
        <p:txBody>
          <a:bodyPr/>
          <a:lstStyle>
            <a:lvl1pPr>
              <a:defRPr/>
            </a:lvl1pPr>
          </a:lstStyle>
          <a:p>
            <a:pPr>
              <a:defRPr/>
            </a:pPr>
            <a:fld id="{04CE5DBB-3B4B-4EF5-8798-1F1673EED3B5}"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8618DA96-26C4-4119-B196-11337383D9EC}" type="slidenum">
              <a:rPr lang="en-US"/>
              <a:pPr>
                <a:defRPr/>
              </a:pPr>
              <a:t>‹#›</a:t>
            </a:fld>
            <a:endParaRPr lang="en-US" dirty="0"/>
          </a:p>
        </p:txBody>
      </p:sp>
    </p:spTree>
    <p:extLst>
      <p:ext uri="{BB962C8B-B14F-4D97-AF65-F5344CB8AC3E}">
        <p14:creationId xmlns:p14="http://schemas.microsoft.com/office/powerpoint/2010/main" val="208284442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877DBC4D-307A-4433-BB65-6CD866D2327A}" type="datetime1">
              <a:rPr lang="en-US"/>
              <a:pPr>
                <a:defRPr/>
              </a:pPr>
              <a:t>1/29/2018</a:t>
            </a:fld>
            <a:endParaRPr lang="en-US" dirty="0"/>
          </a:p>
        </p:txBody>
      </p:sp>
      <p:sp>
        <p:nvSpPr>
          <p:cNvPr id="3" name="Footer Placeholder 4"/>
          <p:cNvSpPr>
            <a:spLocks noGrp="1"/>
          </p:cNvSpPr>
          <p:nvPr>
            <p:ph type="ftr" sz="quarter" idx="11"/>
          </p:nvPr>
        </p:nvSpPr>
        <p:spPr/>
        <p:txBody>
          <a:bodyPr/>
          <a:lstStyle>
            <a:lvl1pPr>
              <a:defRPr/>
            </a:lvl1pPr>
          </a:lstStyle>
          <a:p>
            <a:pPr>
              <a:defRPr/>
            </a:pPr>
            <a:endParaRPr lang="en-US" dirty="0"/>
          </a:p>
        </p:txBody>
      </p:sp>
      <p:sp>
        <p:nvSpPr>
          <p:cNvPr id="4" name="Slide Number Placeholder 5"/>
          <p:cNvSpPr>
            <a:spLocks noGrp="1"/>
          </p:cNvSpPr>
          <p:nvPr>
            <p:ph type="sldNum" sz="quarter" idx="12"/>
          </p:nvPr>
        </p:nvSpPr>
        <p:spPr/>
        <p:txBody>
          <a:bodyPr/>
          <a:lstStyle>
            <a:lvl1pPr>
              <a:defRPr/>
            </a:lvl1pPr>
          </a:lstStyle>
          <a:p>
            <a:pPr>
              <a:defRPr/>
            </a:pPr>
            <a:fld id="{5B09063F-454C-4AA3-958A-B31B1A35DC60}" type="slidenum">
              <a:rPr lang="en-US"/>
              <a:pPr>
                <a:defRPr/>
              </a:pPr>
              <a:t>‹#›</a:t>
            </a:fld>
            <a:endParaRPr lang="en-US" dirty="0"/>
          </a:p>
        </p:txBody>
      </p:sp>
    </p:spTree>
    <p:extLst>
      <p:ext uri="{BB962C8B-B14F-4D97-AF65-F5344CB8AC3E}">
        <p14:creationId xmlns:p14="http://schemas.microsoft.com/office/powerpoint/2010/main" val="7218220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D1989EDD-46D0-44BB-89E1-6A75EF01FCA8}" type="datetime1">
              <a:rPr lang="en-US"/>
              <a:pPr>
                <a:defRPr/>
              </a:pPr>
              <a:t>1/29/2018</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E004282E-0DE0-48AC-98FE-235AFF67600E}" type="slidenum">
              <a:rPr lang="en-US"/>
              <a:pPr>
                <a:defRPr/>
              </a:pPr>
              <a:t>‹#›</a:t>
            </a:fld>
            <a:endParaRPr lang="en-US" dirty="0"/>
          </a:p>
        </p:txBody>
      </p:sp>
    </p:spTree>
    <p:extLst>
      <p:ext uri="{BB962C8B-B14F-4D97-AF65-F5344CB8AC3E}">
        <p14:creationId xmlns:p14="http://schemas.microsoft.com/office/powerpoint/2010/main" val="304846962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FF85A8F1-A312-45DD-92CB-6D7F88098598}" type="datetime1">
              <a:rPr lang="en-US"/>
              <a:pPr>
                <a:defRPr/>
              </a:pPr>
              <a:t>1/29/2018</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188A45BC-7C92-4C09-BB4B-F375BB135028}" type="slidenum">
              <a:rPr lang="en-US"/>
              <a:pPr>
                <a:defRPr/>
              </a:pPr>
              <a:t>‹#›</a:t>
            </a:fld>
            <a:endParaRPr lang="en-US" dirty="0"/>
          </a:p>
        </p:txBody>
      </p:sp>
    </p:spTree>
    <p:extLst>
      <p:ext uri="{BB962C8B-B14F-4D97-AF65-F5344CB8AC3E}">
        <p14:creationId xmlns:p14="http://schemas.microsoft.com/office/powerpoint/2010/main" val="303663852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B0671DC0-D694-46A1-A081-2E51FDEA9619}"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1ED5B1C5-82CD-4671-B75F-C9F899874025}" type="slidenum">
              <a:rPr lang="en-US"/>
              <a:pPr>
                <a:defRPr/>
              </a:pPr>
              <a:t>‹#›</a:t>
            </a:fld>
            <a:endParaRPr lang="en-US" dirty="0"/>
          </a:p>
        </p:txBody>
      </p:sp>
    </p:spTree>
    <p:extLst>
      <p:ext uri="{BB962C8B-B14F-4D97-AF65-F5344CB8AC3E}">
        <p14:creationId xmlns:p14="http://schemas.microsoft.com/office/powerpoint/2010/main" val="417726780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C2156526-992D-47E2-B151-2EC20CC5E85C}"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58C5A3B4-43C4-462E-9FAA-88CC2313685A}" type="slidenum">
              <a:rPr lang="en-US"/>
              <a:pPr>
                <a:defRPr/>
              </a:pPr>
              <a:t>‹#›</a:t>
            </a:fld>
            <a:endParaRPr lang="en-US" dirty="0"/>
          </a:p>
        </p:txBody>
      </p:sp>
    </p:spTree>
    <p:extLst>
      <p:ext uri="{BB962C8B-B14F-4D97-AF65-F5344CB8AC3E}">
        <p14:creationId xmlns:p14="http://schemas.microsoft.com/office/powerpoint/2010/main" val="138031526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itle" preserve="1">
  <p:cSld name="1_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lvl1pPr>
              <a:defRPr/>
            </a:lvl1pPr>
          </a:lstStyle>
          <a:p>
            <a:pPr>
              <a:defRPr/>
            </a:pPr>
            <a:fld id="{5F186FC9-EDE6-43F8-B5A3-CA4889846491}"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A178A410-4DCE-468E-B162-F939F94A156C}" type="slidenum">
              <a:rPr lang="en-US"/>
              <a:pPr>
                <a:defRPr/>
              </a:pPr>
              <a:t>‹#›</a:t>
            </a:fld>
            <a:endParaRPr lang="en-US" dirty="0"/>
          </a:p>
        </p:txBody>
      </p:sp>
    </p:spTree>
    <p:extLst>
      <p:ext uri="{BB962C8B-B14F-4D97-AF65-F5344CB8AC3E}">
        <p14:creationId xmlns:p14="http://schemas.microsoft.com/office/powerpoint/2010/main" val="379687070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obj" preserve="1">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C0268B06-E075-4A81-AD4F-C3EF7D1AFC46}"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B39D332C-A153-4AD9-8C17-8BB58967E417}" type="slidenum">
              <a:rPr lang="en-US"/>
              <a:pPr>
                <a:defRPr/>
              </a:pPr>
              <a:t>‹#›</a:t>
            </a:fld>
            <a:endParaRPr lang="en-US" dirty="0"/>
          </a:p>
        </p:txBody>
      </p:sp>
    </p:spTree>
    <p:extLst>
      <p:ext uri="{BB962C8B-B14F-4D97-AF65-F5344CB8AC3E}">
        <p14:creationId xmlns:p14="http://schemas.microsoft.com/office/powerpoint/2010/main" val="413271339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secHead" preserve="1">
  <p:cSld name="1_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17ECC68D-8DCA-486D-8903-1A466A632FA4}"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EAA180A8-91C5-41B2-A595-6C955D6C9D2E}" type="slidenum">
              <a:rPr lang="en-US"/>
              <a:pPr>
                <a:defRPr/>
              </a:pPr>
              <a:t>‹#›</a:t>
            </a:fld>
            <a:endParaRPr lang="en-US" dirty="0"/>
          </a:p>
        </p:txBody>
      </p:sp>
    </p:spTree>
    <p:extLst>
      <p:ext uri="{BB962C8B-B14F-4D97-AF65-F5344CB8AC3E}">
        <p14:creationId xmlns:p14="http://schemas.microsoft.com/office/powerpoint/2010/main" val="369324231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5_Section Header">
    <p:spTree>
      <p:nvGrpSpPr>
        <p:cNvPr id="1" name=""/>
        <p:cNvGrpSpPr/>
        <p:nvPr/>
      </p:nvGrpSpPr>
      <p:grpSpPr>
        <a:xfrm>
          <a:off x="0" y="0"/>
          <a:ext cx="0" cy="0"/>
          <a:chOff x="0" y="0"/>
          <a:chExt cx="0" cy="0"/>
        </a:xfrm>
      </p:grpSpPr>
    </p:spTree>
    <p:extLst>
      <p:ext uri="{BB962C8B-B14F-4D97-AF65-F5344CB8AC3E}">
        <p14:creationId xmlns:p14="http://schemas.microsoft.com/office/powerpoint/2010/main" val="163075347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woObj" preserve="1">
  <p:cSld name="1_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3"/>
          <p:cNvSpPr>
            <a:spLocks noGrp="1"/>
          </p:cNvSpPr>
          <p:nvPr>
            <p:ph type="dt" sz="half" idx="10"/>
          </p:nvPr>
        </p:nvSpPr>
        <p:spPr/>
        <p:txBody>
          <a:bodyPr/>
          <a:lstStyle>
            <a:lvl1pPr>
              <a:defRPr/>
            </a:lvl1pPr>
          </a:lstStyle>
          <a:p>
            <a:pPr>
              <a:defRPr/>
            </a:pPr>
            <a:fld id="{9C250035-7AFD-4EBD-BF74-00843170C756}" type="datetime1">
              <a:rPr lang="en-US"/>
              <a:pPr>
                <a:defRPr/>
              </a:pPr>
              <a:t>1/29/2018</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F0A08123-2F29-4E04-86F2-2454E48240FA}" type="slidenum">
              <a:rPr lang="en-US"/>
              <a:pPr>
                <a:defRPr/>
              </a:pPr>
              <a:t>‹#›</a:t>
            </a:fld>
            <a:endParaRPr lang="en-US" dirty="0"/>
          </a:p>
        </p:txBody>
      </p:sp>
    </p:spTree>
    <p:extLst>
      <p:ext uri="{BB962C8B-B14F-4D97-AF65-F5344CB8AC3E}">
        <p14:creationId xmlns:p14="http://schemas.microsoft.com/office/powerpoint/2010/main" val="29652952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90958612-FC0B-449C-8449-EF885F9379ED}"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14B6FA54-B892-4062-9B62-6F4A9EAA0DDE}" type="slidenum">
              <a:rPr lang="en-US"/>
              <a:pPr>
                <a:defRPr/>
              </a:pPr>
              <a:t>‹#›</a:t>
            </a:fld>
            <a:endParaRPr lang="en-US" dirty="0"/>
          </a:p>
        </p:txBody>
      </p:sp>
    </p:spTree>
    <p:extLst>
      <p:ext uri="{BB962C8B-B14F-4D97-AF65-F5344CB8AC3E}">
        <p14:creationId xmlns:p14="http://schemas.microsoft.com/office/powerpoint/2010/main" val="153422522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twoTxTwoObj" preserve="1">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3"/>
          <p:cNvSpPr>
            <a:spLocks noGrp="1"/>
          </p:cNvSpPr>
          <p:nvPr>
            <p:ph type="dt" sz="half" idx="10"/>
          </p:nvPr>
        </p:nvSpPr>
        <p:spPr/>
        <p:txBody>
          <a:bodyPr/>
          <a:lstStyle>
            <a:lvl1pPr>
              <a:defRPr/>
            </a:lvl1pPr>
          </a:lstStyle>
          <a:p>
            <a:pPr>
              <a:defRPr/>
            </a:pPr>
            <a:fld id="{2541D690-8F0E-450C-88B6-3DAB8EE09B57}" type="datetime1">
              <a:rPr lang="en-US"/>
              <a:pPr>
                <a:defRPr/>
              </a:pPr>
              <a:t>1/29/2018</a:t>
            </a:fld>
            <a:endParaRPr lang="en-US" dirty="0"/>
          </a:p>
        </p:txBody>
      </p:sp>
      <p:sp>
        <p:nvSpPr>
          <p:cNvPr id="8" name="Footer Placeholder 4"/>
          <p:cNvSpPr>
            <a:spLocks noGrp="1"/>
          </p:cNvSpPr>
          <p:nvPr>
            <p:ph type="ftr" sz="quarter" idx="11"/>
          </p:nvPr>
        </p:nvSpPr>
        <p:spPr/>
        <p:txBody>
          <a:bodyPr/>
          <a:lstStyle>
            <a:lvl1pPr>
              <a:defRPr/>
            </a:lvl1pPr>
          </a:lstStyle>
          <a:p>
            <a:pPr>
              <a:defRPr/>
            </a:pPr>
            <a:endParaRPr lang="en-US" dirty="0"/>
          </a:p>
        </p:txBody>
      </p:sp>
      <p:sp>
        <p:nvSpPr>
          <p:cNvPr id="9" name="Slide Number Placeholder 5"/>
          <p:cNvSpPr>
            <a:spLocks noGrp="1"/>
          </p:cNvSpPr>
          <p:nvPr>
            <p:ph type="sldNum" sz="quarter" idx="12"/>
          </p:nvPr>
        </p:nvSpPr>
        <p:spPr/>
        <p:txBody>
          <a:bodyPr/>
          <a:lstStyle>
            <a:lvl1pPr>
              <a:defRPr/>
            </a:lvl1pPr>
          </a:lstStyle>
          <a:p>
            <a:pPr>
              <a:defRPr/>
            </a:pPr>
            <a:fld id="{25023640-6689-4A09-B2A0-EB9B76318233}" type="slidenum">
              <a:rPr lang="en-US"/>
              <a:pPr>
                <a:defRPr/>
              </a:pPr>
              <a:t>‹#›</a:t>
            </a:fld>
            <a:endParaRPr lang="en-US" dirty="0"/>
          </a:p>
        </p:txBody>
      </p:sp>
    </p:spTree>
    <p:extLst>
      <p:ext uri="{BB962C8B-B14F-4D97-AF65-F5344CB8AC3E}">
        <p14:creationId xmlns:p14="http://schemas.microsoft.com/office/powerpoint/2010/main" val="158907974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itleOnly" preserve="1">
  <p:cSld name="1_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3"/>
          <p:cNvSpPr>
            <a:spLocks noGrp="1"/>
          </p:cNvSpPr>
          <p:nvPr>
            <p:ph type="dt" sz="half" idx="10"/>
          </p:nvPr>
        </p:nvSpPr>
        <p:spPr/>
        <p:txBody>
          <a:bodyPr/>
          <a:lstStyle>
            <a:lvl1pPr>
              <a:defRPr/>
            </a:lvl1pPr>
          </a:lstStyle>
          <a:p>
            <a:pPr>
              <a:defRPr/>
            </a:pPr>
            <a:fld id="{30C0B6CA-0850-49A6-82D1-95498BF92412}" type="datetime1">
              <a:rPr lang="en-US"/>
              <a:pPr>
                <a:defRPr/>
              </a:pPr>
              <a:t>1/29/2018</a:t>
            </a:fld>
            <a:endParaRPr lang="en-US" dirty="0"/>
          </a:p>
        </p:txBody>
      </p:sp>
      <p:sp>
        <p:nvSpPr>
          <p:cNvPr id="4" name="Footer Placeholder 4"/>
          <p:cNvSpPr>
            <a:spLocks noGrp="1"/>
          </p:cNvSpPr>
          <p:nvPr>
            <p:ph type="ftr" sz="quarter" idx="11"/>
          </p:nvPr>
        </p:nvSpPr>
        <p:spPr/>
        <p:txBody>
          <a:bodyPr/>
          <a:lstStyle>
            <a:lvl1pPr>
              <a:defRPr/>
            </a:lvl1pPr>
          </a:lstStyle>
          <a:p>
            <a:pPr>
              <a:defRPr/>
            </a:pPr>
            <a:endParaRPr lang="en-US" dirty="0"/>
          </a:p>
        </p:txBody>
      </p:sp>
      <p:sp>
        <p:nvSpPr>
          <p:cNvPr id="5" name="Slide Number Placeholder 5"/>
          <p:cNvSpPr>
            <a:spLocks noGrp="1"/>
          </p:cNvSpPr>
          <p:nvPr>
            <p:ph type="sldNum" sz="quarter" idx="12"/>
          </p:nvPr>
        </p:nvSpPr>
        <p:spPr/>
        <p:txBody>
          <a:bodyPr/>
          <a:lstStyle>
            <a:lvl1pPr>
              <a:defRPr/>
            </a:lvl1pPr>
          </a:lstStyle>
          <a:p>
            <a:pPr>
              <a:defRPr/>
            </a:pPr>
            <a:fld id="{DCBC4BCA-64CA-497B-B8BA-B6144A3A0A95}" type="slidenum">
              <a:rPr lang="en-US"/>
              <a:pPr>
                <a:defRPr/>
              </a:pPr>
              <a:t>‹#›</a:t>
            </a:fld>
            <a:endParaRPr lang="en-US" dirty="0"/>
          </a:p>
        </p:txBody>
      </p:sp>
    </p:spTree>
    <p:extLst>
      <p:ext uri="{BB962C8B-B14F-4D97-AF65-F5344CB8AC3E}">
        <p14:creationId xmlns:p14="http://schemas.microsoft.com/office/powerpoint/2010/main" val="346581777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titleOnly" preserve="1">
  <p:cSld name="Title Only Low">
    <p:spTree>
      <p:nvGrpSpPr>
        <p:cNvPr id="1" name=""/>
        <p:cNvGrpSpPr/>
        <p:nvPr/>
      </p:nvGrpSpPr>
      <p:grpSpPr>
        <a:xfrm>
          <a:off x="0" y="0"/>
          <a:ext cx="0" cy="0"/>
          <a:chOff x="0" y="0"/>
          <a:chExt cx="0" cy="0"/>
        </a:xfrm>
      </p:grpSpPr>
      <p:sp>
        <p:nvSpPr>
          <p:cNvPr id="2" name="Title 1"/>
          <p:cNvSpPr>
            <a:spLocks noGrp="1"/>
          </p:cNvSpPr>
          <p:nvPr>
            <p:ph type="title"/>
          </p:nvPr>
        </p:nvSpPr>
        <p:spPr>
          <a:xfrm>
            <a:off x="457200" y="838200"/>
            <a:ext cx="8229600" cy="1143000"/>
          </a:xfrm>
        </p:spPr>
        <p:txBody>
          <a:bodyPr/>
          <a:lstStyle/>
          <a:p>
            <a:r>
              <a:rPr lang="en-US"/>
              <a:t>Click to edit Master title style</a:t>
            </a:r>
          </a:p>
        </p:txBody>
      </p:sp>
      <p:sp>
        <p:nvSpPr>
          <p:cNvPr id="3" name="Date Placeholder 3"/>
          <p:cNvSpPr>
            <a:spLocks noGrp="1"/>
          </p:cNvSpPr>
          <p:nvPr>
            <p:ph type="dt" sz="half" idx="10"/>
          </p:nvPr>
        </p:nvSpPr>
        <p:spPr/>
        <p:txBody>
          <a:bodyPr/>
          <a:lstStyle>
            <a:lvl1pPr>
              <a:defRPr/>
            </a:lvl1pPr>
          </a:lstStyle>
          <a:p>
            <a:pPr>
              <a:defRPr/>
            </a:pPr>
            <a:fld id="{C81AD605-FA3E-48C3-B86F-1610E9147C20}" type="datetime1">
              <a:rPr lang="en-US"/>
              <a:pPr>
                <a:defRPr/>
              </a:pPr>
              <a:t>1/29/2018</a:t>
            </a:fld>
            <a:endParaRPr lang="en-US" dirty="0"/>
          </a:p>
        </p:txBody>
      </p:sp>
      <p:sp>
        <p:nvSpPr>
          <p:cNvPr id="4" name="Footer Placeholder 4"/>
          <p:cNvSpPr>
            <a:spLocks noGrp="1"/>
          </p:cNvSpPr>
          <p:nvPr>
            <p:ph type="ftr" sz="quarter" idx="11"/>
          </p:nvPr>
        </p:nvSpPr>
        <p:spPr/>
        <p:txBody>
          <a:bodyPr/>
          <a:lstStyle>
            <a:lvl1pPr>
              <a:defRPr/>
            </a:lvl1pPr>
          </a:lstStyle>
          <a:p>
            <a:pPr>
              <a:defRPr/>
            </a:pPr>
            <a:endParaRPr lang="en-US" dirty="0"/>
          </a:p>
        </p:txBody>
      </p:sp>
      <p:sp>
        <p:nvSpPr>
          <p:cNvPr id="5" name="Slide Number Placeholder 5"/>
          <p:cNvSpPr>
            <a:spLocks noGrp="1"/>
          </p:cNvSpPr>
          <p:nvPr>
            <p:ph type="sldNum" sz="quarter" idx="12"/>
          </p:nvPr>
        </p:nvSpPr>
        <p:spPr/>
        <p:txBody>
          <a:bodyPr/>
          <a:lstStyle>
            <a:lvl1pPr>
              <a:defRPr/>
            </a:lvl1pPr>
          </a:lstStyle>
          <a:p>
            <a:pPr>
              <a:defRPr/>
            </a:pPr>
            <a:fld id="{BBA5C703-01AB-43FC-9CA8-7231A5B40249}" type="slidenum">
              <a:rPr lang="en-US"/>
              <a:pPr>
                <a:defRPr/>
              </a:pPr>
              <a:t>‹#›</a:t>
            </a:fld>
            <a:endParaRPr lang="en-US" dirty="0"/>
          </a:p>
        </p:txBody>
      </p:sp>
    </p:spTree>
    <p:extLst>
      <p:ext uri="{BB962C8B-B14F-4D97-AF65-F5344CB8AC3E}">
        <p14:creationId xmlns:p14="http://schemas.microsoft.com/office/powerpoint/2010/main" val="40168947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blank" preserve="1">
  <p:cSld name="1_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7C0436C7-E1E4-4449-B888-BFACBA4FA072}" type="datetime1">
              <a:rPr lang="en-US"/>
              <a:pPr>
                <a:defRPr/>
              </a:pPr>
              <a:t>1/29/2018</a:t>
            </a:fld>
            <a:endParaRPr lang="en-US" dirty="0"/>
          </a:p>
        </p:txBody>
      </p:sp>
      <p:sp>
        <p:nvSpPr>
          <p:cNvPr id="3" name="Footer Placeholder 4"/>
          <p:cNvSpPr>
            <a:spLocks noGrp="1"/>
          </p:cNvSpPr>
          <p:nvPr>
            <p:ph type="ftr" sz="quarter" idx="11"/>
          </p:nvPr>
        </p:nvSpPr>
        <p:spPr/>
        <p:txBody>
          <a:bodyPr/>
          <a:lstStyle>
            <a:lvl1pPr>
              <a:defRPr/>
            </a:lvl1pPr>
          </a:lstStyle>
          <a:p>
            <a:pPr>
              <a:defRPr/>
            </a:pPr>
            <a:endParaRPr lang="en-US" dirty="0"/>
          </a:p>
        </p:txBody>
      </p:sp>
      <p:sp>
        <p:nvSpPr>
          <p:cNvPr id="4" name="Slide Number Placeholder 5"/>
          <p:cNvSpPr>
            <a:spLocks noGrp="1"/>
          </p:cNvSpPr>
          <p:nvPr>
            <p:ph type="sldNum" sz="quarter" idx="12"/>
          </p:nvPr>
        </p:nvSpPr>
        <p:spPr/>
        <p:txBody>
          <a:bodyPr/>
          <a:lstStyle>
            <a:lvl1pPr>
              <a:defRPr/>
            </a:lvl1pPr>
          </a:lstStyle>
          <a:p>
            <a:pPr>
              <a:defRPr/>
            </a:pPr>
            <a:fld id="{5963672E-6009-4DC8-8865-ADF7EE478D74}" type="slidenum">
              <a:rPr lang="en-US"/>
              <a:pPr>
                <a:defRPr/>
              </a:pPr>
              <a:t>‹#›</a:t>
            </a:fld>
            <a:endParaRPr lang="en-US" dirty="0"/>
          </a:p>
        </p:txBody>
      </p:sp>
    </p:spTree>
    <p:extLst>
      <p:ext uri="{BB962C8B-B14F-4D97-AF65-F5344CB8AC3E}">
        <p14:creationId xmlns:p14="http://schemas.microsoft.com/office/powerpoint/2010/main" val="3880404522"/>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Tx" preserve="1">
  <p:cSld name="1_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84B975A4-35CD-44E1-95B9-5BF85DF17181}" type="datetime1">
              <a:rPr lang="en-US"/>
              <a:pPr>
                <a:defRPr/>
              </a:pPr>
              <a:t>1/29/2018</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5F085A76-3BA3-4E95-AA9B-98C6876E05D4}" type="slidenum">
              <a:rPr lang="en-US"/>
              <a:pPr>
                <a:defRPr/>
              </a:pPr>
              <a:t>‹#›</a:t>
            </a:fld>
            <a:endParaRPr lang="en-US" dirty="0"/>
          </a:p>
        </p:txBody>
      </p:sp>
    </p:spTree>
    <p:extLst>
      <p:ext uri="{BB962C8B-B14F-4D97-AF65-F5344CB8AC3E}">
        <p14:creationId xmlns:p14="http://schemas.microsoft.com/office/powerpoint/2010/main" val="3209989568"/>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picTx" preserve="1">
  <p:cSld name="1_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5E39B30B-1B3C-47CA-A188-B1E389E9D59A}" type="datetime1">
              <a:rPr lang="en-US"/>
              <a:pPr>
                <a:defRPr/>
              </a:pPr>
              <a:t>1/29/2018</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775449B3-D208-4597-B4E9-23FBD39F2DFF}" type="slidenum">
              <a:rPr lang="en-US"/>
              <a:pPr>
                <a:defRPr/>
              </a:pPr>
              <a:t>‹#›</a:t>
            </a:fld>
            <a:endParaRPr lang="en-US" dirty="0"/>
          </a:p>
        </p:txBody>
      </p:sp>
    </p:spTree>
    <p:extLst>
      <p:ext uri="{BB962C8B-B14F-4D97-AF65-F5344CB8AC3E}">
        <p14:creationId xmlns:p14="http://schemas.microsoft.com/office/powerpoint/2010/main" val="698849209"/>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vertTx" preserve="1">
  <p:cSld name="1_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98B2D1EE-751A-401C-BFBE-DD5D5E6E5C61}"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89019F26-74A7-45D0-9365-E0CC6E802CC7}" type="slidenum">
              <a:rPr lang="en-US"/>
              <a:pPr>
                <a:defRPr/>
              </a:pPr>
              <a:t>‹#›</a:t>
            </a:fld>
            <a:endParaRPr lang="en-US" dirty="0"/>
          </a:p>
        </p:txBody>
      </p:sp>
    </p:spTree>
    <p:extLst>
      <p:ext uri="{BB962C8B-B14F-4D97-AF65-F5344CB8AC3E}">
        <p14:creationId xmlns:p14="http://schemas.microsoft.com/office/powerpoint/2010/main" val="1729895058"/>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vertTitleAndTx" preserve="1">
  <p:cSld name="1_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4385E864-5D0F-4C8A-A976-1546A17E4265}"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B9CF3A64-B733-4EA0-90EB-4073A57BB063}" type="slidenum">
              <a:rPr lang="en-US"/>
              <a:pPr>
                <a:defRPr/>
              </a:pPr>
              <a:t>‹#›</a:t>
            </a:fld>
            <a:endParaRPr lang="en-US" dirty="0"/>
          </a:p>
        </p:txBody>
      </p:sp>
    </p:spTree>
    <p:extLst>
      <p:ext uri="{BB962C8B-B14F-4D97-AF65-F5344CB8AC3E}">
        <p14:creationId xmlns:p14="http://schemas.microsoft.com/office/powerpoint/2010/main" val="3126219726"/>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lvl1pPr>
              <a:defRPr/>
            </a:lvl1pPr>
          </a:lstStyle>
          <a:p>
            <a:pPr>
              <a:defRPr/>
            </a:pPr>
            <a:fld id="{853D1F3A-3CD0-4A7B-965F-8BD56D7549A3}"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E9F13DC0-A596-4F32-A338-35B3E902F25A}" type="slidenum">
              <a:rPr lang="en-US"/>
              <a:pPr>
                <a:defRPr/>
              </a:pPr>
              <a:t>‹#›</a:t>
            </a:fld>
            <a:endParaRPr lang="en-US" dirty="0"/>
          </a:p>
        </p:txBody>
      </p:sp>
    </p:spTree>
    <p:extLst>
      <p:ext uri="{BB962C8B-B14F-4D97-AF65-F5344CB8AC3E}">
        <p14:creationId xmlns:p14="http://schemas.microsoft.com/office/powerpoint/2010/main" val="2397586551"/>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B0B96CCF-E6F3-4E8C-9589-B9C0C9CE092A}"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F712A8C6-8F6C-47DF-845F-E29E82D2F52D}" type="slidenum">
              <a:rPr lang="en-US"/>
              <a:pPr>
                <a:defRPr/>
              </a:pPr>
              <a:t>‹#›</a:t>
            </a:fld>
            <a:endParaRPr lang="en-US" dirty="0"/>
          </a:p>
        </p:txBody>
      </p:sp>
    </p:spTree>
    <p:extLst>
      <p:ext uri="{BB962C8B-B14F-4D97-AF65-F5344CB8AC3E}">
        <p14:creationId xmlns:p14="http://schemas.microsoft.com/office/powerpoint/2010/main" val="101636372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0" cap="none" spc="0">
                <a:ln w="18415" cmpd="sng">
                  <a:solidFill>
                    <a:srgbClr val="FFFFFF"/>
                  </a:solidFill>
                  <a:prstDash val="solid"/>
                </a:ln>
                <a:solidFill>
                  <a:srgbClr val="FFFFFF"/>
                </a:solidFill>
                <a:effectLst>
                  <a:outerShdw blurRad="63500" dir="3600000" algn="tl" rotWithShape="0">
                    <a:srgbClr val="000000">
                      <a:alpha val="70000"/>
                    </a:srgbClr>
                  </a:outerShdw>
                </a:effectLst>
              </a:defRPr>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accent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dirty="0"/>
              <a:t>Click to edit Master text styles</a:t>
            </a:r>
          </a:p>
        </p:txBody>
      </p:sp>
      <p:sp>
        <p:nvSpPr>
          <p:cNvPr id="4" name="Date Placeholder 3"/>
          <p:cNvSpPr>
            <a:spLocks noGrp="1"/>
          </p:cNvSpPr>
          <p:nvPr>
            <p:ph type="dt" sz="half" idx="10"/>
          </p:nvPr>
        </p:nvSpPr>
        <p:spPr/>
        <p:txBody>
          <a:bodyPr/>
          <a:lstStyle>
            <a:lvl1pPr>
              <a:defRPr/>
            </a:lvl1pPr>
          </a:lstStyle>
          <a:p>
            <a:pPr>
              <a:defRPr/>
            </a:pPr>
            <a:fld id="{C431FDFF-040B-4902-98B1-94ED570EE5BF}"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7C89DCA4-A101-425D-A5AF-E84F23839964}" type="slidenum">
              <a:rPr lang="en-US"/>
              <a:pPr>
                <a:defRPr/>
              </a:pPr>
              <a:t>‹#›</a:t>
            </a:fld>
            <a:endParaRPr lang="en-US" dirty="0"/>
          </a:p>
        </p:txBody>
      </p:sp>
    </p:spTree>
    <p:extLst>
      <p:ext uri="{BB962C8B-B14F-4D97-AF65-F5344CB8AC3E}">
        <p14:creationId xmlns:p14="http://schemas.microsoft.com/office/powerpoint/2010/main" val="3950561706"/>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C4BEF25E-C64E-433F-9BAA-EBBE718459A7}"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79577FAB-31C9-4618-93DC-E7D16A124415}" type="slidenum">
              <a:rPr lang="en-US"/>
              <a:pPr>
                <a:defRPr/>
              </a:pPr>
              <a:t>‹#›</a:t>
            </a:fld>
            <a:endParaRPr lang="en-US" dirty="0"/>
          </a:p>
        </p:txBody>
      </p:sp>
    </p:spTree>
    <p:extLst>
      <p:ext uri="{BB962C8B-B14F-4D97-AF65-F5344CB8AC3E}">
        <p14:creationId xmlns:p14="http://schemas.microsoft.com/office/powerpoint/2010/main" val="2487754102"/>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Four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1"/>
            <a:ext cx="8229600" cy="91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57200" y="2667001"/>
            <a:ext cx="8229600" cy="9906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9" name="Content Placeholder 8"/>
          <p:cNvSpPr>
            <a:spLocks noGrp="1"/>
          </p:cNvSpPr>
          <p:nvPr>
            <p:ph sz="quarter" idx="13"/>
          </p:nvPr>
        </p:nvSpPr>
        <p:spPr>
          <a:xfrm>
            <a:off x="457200" y="3810000"/>
            <a:ext cx="8229600" cy="1066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11" name="Content Placeholder 10"/>
          <p:cNvSpPr>
            <a:spLocks noGrp="1"/>
          </p:cNvSpPr>
          <p:nvPr>
            <p:ph sz="quarter" idx="14"/>
          </p:nvPr>
        </p:nvSpPr>
        <p:spPr>
          <a:xfrm>
            <a:off x="457200" y="5029200"/>
            <a:ext cx="8229600" cy="990600"/>
          </a:xfrm>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CA" dirty="0"/>
          </a:p>
        </p:txBody>
      </p:sp>
      <p:sp>
        <p:nvSpPr>
          <p:cNvPr id="7" name="Slide Number Placeholder 5"/>
          <p:cNvSpPr>
            <a:spLocks noGrp="1"/>
          </p:cNvSpPr>
          <p:nvPr>
            <p:ph type="sldNum" sz="quarter" idx="12"/>
          </p:nvPr>
        </p:nvSpPr>
        <p:spPr/>
        <p:txBody>
          <a:bodyPr/>
          <a:lstStyle>
            <a:lvl1pPr>
              <a:defRPr/>
            </a:lvl1pPr>
          </a:lstStyle>
          <a:p>
            <a:pPr>
              <a:defRPr/>
            </a:pPr>
            <a:fld id="{50B9564C-1966-4C89-9448-5F878CD28818}" type="slidenum">
              <a:rPr lang="en-US"/>
              <a:pPr>
                <a:defRPr/>
              </a:pPr>
              <a:t>‹#›</a:t>
            </a:fld>
            <a:endParaRPr lang="en-US" dirty="0"/>
          </a:p>
        </p:txBody>
      </p:sp>
    </p:spTree>
    <p:extLst>
      <p:ext uri="{BB962C8B-B14F-4D97-AF65-F5344CB8AC3E}">
        <p14:creationId xmlns:p14="http://schemas.microsoft.com/office/powerpoint/2010/main" val="177229980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3"/>
          <p:cNvSpPr>
            <a:spLocks noGrp="1"/>
          </p:cNvSpPr>
          <p:nvPr>
            <p:ph type="dt" sz="half" idx="10"/>
          </p:nvPr>
        </p:nvSpPr>
        <p:spPr/>
        <p:txBody>
          <a:bodyPr/>
          <a:lstStyle>
            <a:lvl1pPr>
              <a:defRPr/>
            </a:lvl1pPr>
          </a:lstStyle>
          <a:p>
            <a:pPr>
              <a:defRPr/>
            </a:pPr>
            <a:fld id="{93FC652A-A116-46D0-A935-8B1D34DECE67}" type="datetime1">
              <a:rPr lang="en-US"/>
              <a:pPr>
                <a:defRPr/>
              </a:pPr>
              <a:t>1/29/2018</a:t>
            </a:fld>
            <a:endParaRPr lang="en-US" dirty="0"/>
          </a:p>
        </p:txBody>
      </p:sp>
      <p:sp>
        <p:nvSpPr>
          <p:cNvPr id="8" name="Footer Placeholder 4"/>
          <p:cNvSpPr>
            <a:spLocks noGrp="1"/>
          </p:cNvSpPr>
          <p:nvPr>
            <p:ph type="ftr" sz="quarter" idx="11"/>
          </p:nvPr>
        </p:nvSpPr>
        <p:spPr/>
        <p:txBody>
          <a:bodyPr/>
          <a:lstStyle>
            <a:lvl1pPr>
              <a:defRPr/>
            </a:lvl1pPr>
          </a:lstStyle>
          <a:p>
            <a:pPr>
              <a:defRPr/>
            </a:pPr>
            <a:endParaRPr lang="en-US" dirty="0"/>
          </a:p>
        </p:txBody>
      </p:sp>
      <p:sp>
        <p:nvSpPr>
          <p:cNvPr id="9" name="Slide Number Placeholder 5"/>
          <p:cNvSpPr>
            <a:spLocks noGrp="1"/>
          </p:cNvSpPr>
          <p:nvPr>
            <p:ph type="sldNum" sz="quarter" idx="12"/>
          </p:nvPr>
        </p:nvSpPr>
        <p:spPr/>
        <p:txBody>
          <a:bodyPr/>
          <a:lstStyle>
            <a:lvl1pPr>
              <a:defRPr/>
            </a:lvl1pPr>
          </a:lstStyle>
          <a:p>
            <a:pPr>
              <a:defRPr/>
            </a:pPr>
            <a:fld id="{B881B1E1-F47D-4CAE-A5CC-D67EE30E984B}" type="slidenum">
              <a:rPr lang="en-US"/>
              <a:pPr>
                <a:defRPr/>
              </a:pPr>
              <a:t>‹#›</a:t>
            </a:fld>
            <a:endParaRPr lang="en-US" dirty="0"/>
          </a:p>
        </p:txBody>
      </p:sp>
    </p:spTree>
    <p:extLst>
      <p:ext uri="{BB962C8B-B14F-4D97-AF65-F5344CB8AC3E}">
        <p14:creationId xmlns:p14="http://schemas.microsoft.com/office/powerpoint/2010/main" val="132076340"/>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384048" y="1222248"/>
            <a:ext cx="8229600" cy="1368552"/>
          </a:xfrm>
        </p:spPr>
        <p:txBody>
          <a:bodyPr/>
          <a:lstStyle>
            <a:lvl1pPr>
              <a:defRPr sz="5000" b="1">
                <a:solidFill>
                  <a:schemeClr val="tx2">
                    <a:lumMod val="75000"/>
                  </a:schemeClr>
                </a:solidFill>
              </a:defRPr>
            </a:lvl1pPr>
          </a:lstStyle>
          <a:p>
            <a:r>
              <a:rPr lang="en-US" dirty="0"/>
              <a:t>Click to edit Master title style</a:t>
            </a:r>
          </a:p>
        </p:txBody>
      </p:sp>
      <p:cxnSp>
        <p:nvCxnSpPr>
          <p:cNvPr id="6" name="Straight Connector 5"/>
          <p:cNvCxnSpPr/>
          <p:nvPr userDrawn="1"/>
        </p:nvCxnSpPr>
        <p:spPr>
          <a:xfrm>
            <a:off x="381000" y="2286000"/>
            <a:ext cx="8382000" cy="0"/>
          </a:xfrm>
          <a:prstGeom prst="line">
            <a:avLst/>
          </a:prstGeom>
          <a:ln w="38100" cmpd="thickThin"/>
        </p:spPr>
        <p:style>
          <a:lnRef idx="1">
            <a:schemeClr val="accent1"/>
          </a:lnRef>
          <a:fillRef idx="0">
            <a:schemeClr val="accent1"/>
          </a:fillRef>
          <a:effectRef idx="0">
            <a:schemeClr val="accent1"/>
          </a:effectRef>
          <a:fontRef idx="minor">
            <a:schemeClr val="tx1"/>
          </a:fontRef>
        </p:style>
      </p:cxnSp>
      <p:sp>
        <p:nvSpPr>
          <p:cNvPr id="5" name="Slide Number Placeholder 5"/>
          <p:cNvSpPr>
            <a:spLocks noGrp="1"/>
          </p:cNvSpPr>
          <p:nvPr>
            <p:ph type="sldNum" sz="quarter" idx="12"/>
          </p:nvPr>
        </p:nvSpPr>
        <p:spPr/>
        <p:txBody>
          <a:bodyPr/>
          <a:lstStyle>
            <a:lvl1pPr>
              <a:defRPr/>
            </a:lvl1pPr>
          </a:lstStyle>
          <a:p>
            <a:pPr>
              <a:defRPr/>
            </a:pPr>
            <a:fld id="{1BC8EB4B-7CF0-4A8A-9D59-2C0204D54436}" type="slidenum">
              <a:rPr lang="en-US"/>
              <a:pPr>
                <a:defRPr/>
              </a:pPr>
              <a:t>‹#›</a:t>
            </a:fld>
            <a:endParaRPr lang="en-US" dirty="0"/>
          </a:p>
        </p:txBody>
      </p:sp>
    </p:spTree>
    <p:extLst>
      <p:ext uri="{BB962C8B-B14F-4D97-AF65-F5344CB8AC3E}">
        <p14:creationId xmlns:p14="http://schemas.microsoft.com/office/powerpoint/2010/main" val="3343442648"/>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4FCF1944-6873-4EC3-A22A-95D173A27F24}" type="datetime1">
              <a:rPr lang="en-US"/>
              <a:pPr>
                <a:defRPr/>
              </a:pPr>
              <a:t>1/29/2018</a:t>
            </a:fld>
            <a:endParaRPr lang="en-US" dirty="0"/>
          </a:p>
        </p:txBody>
      </p:sp>
      <p:sp>
        <p:nvSpPr>
          <p:cNvPr id="3" name="Footer Placeholder 4"/>
          <p:cNvSpPr>
            <a:spLocks noGrp="1"/>
          </p:cNvSpPr>
          <p:nvPr>
            <p:ph type="ftr" sz="quarter" idx="11"/>
          </p:nvPr>
        </p:nvSpPr>
        <p:spPr/>
        <p:txBody>
          <a:bodyPr/>
          <a:lstStyle>
            <a:lvl1pPr>
              <a:defRPr/>
            </a:lvl1pPr>
          </a:lstStyle>
          <a:p>
            <a:pPr>
              <a:defRPr/>
            </a:pPr>
            <a:endParaRPr lang="en-US" dirty="0"/>
          </a:p>
        </p:txBody>
      </p:sp>
      <p:sp>
        <p:nvSpPr>
          <p:cNvPr id="4" name="Slide Number Placeholder 5"/>
          <p:cNvSpPr>
            <a:spLocks noGrp="1"/>
          </p:cNvSpPr>
          <p:nvPr>
            <p:ph type="sldNum" sz="quarter" idx="12"/>
          </p:nvPr>
        </p:nvSpPr>
        <p:spPr/>
        <p:txBody>
          <a:bodyPr/>
          <a:lstStyle>
            <a:lvl1pPr>
              <a:defRPr/>
            </a:lvl1pPr>
          </a:lstStyle>
          <a:p>
            <a:pPr>
              <a:defRPr/>
            </a:pPr>
            <a:fld id="{F42645EB-FF85-42C1-8478-00E8A870E79A}" type="slidenum">
              <a:rPr lang="en-US"/>
              <a:pPr>
                <a:defRPr/>
              </a:pPr>
              <a:t>‹#›</a:t>
            </a:fld>
            <a:endParaRPr lang="en-US" dirty="0"/>
          </a:p>
        </p:txBody>
      </p:sp>
    </p:spTree>
    <p:extLst>
      <p:ext uri="{BB962C8B-B14F-4D97-AF65-F5344CB8AC3E}">
        <p14:creationId xmlns:p14="http://schemas.microsoft.com/office/powerpoint/2010/main" val="3702263848"/>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1BB05B4B-E545-488B-84C6-AB347D15F2D9}" type="datetime1">
              <a:rPr lang="en-US"/>
              <a:pPr>
                <a:defRPr/>
              </a:pPr>
              <a:t>1/29/2018</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7B3A2938-3A0C-4370-94FB-B79086BA0C53}" type="slidenum">
              <a:rPr lang="en-US"/>
              <a:pPr>
                <a:defRPr/>
              </a:pPr>
              <a:t>‹#›</a:t>
            </a:fld>
            <a:endParaRPr lang="en-US" dirty="0"/>
          </a:p>
        </p:txBody>
      </p:sp>
    </p:spTree>
    <p:extLst>
      <p:ext uri="{BB962C8B-B14F-4D97-AF65-F5344CB8AC3E}">
        <p14:creationId xmlns:p14="http://schemas.microsoft.com/office/powerpoint/2010/main" val="2564665627"/>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7515A5C1-3AFD-4BE3-A3DC-9B91E4E58616}" type="datetime1">
              <a:rPr lang="en-US"/>
              <a:pPr>
                <a:defRPr/>
              </a:pPr>
              <a:t>1/29/2018</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393780C1-25C4-40DE-B034-98FF32E8FF7B}" type="slidenum">
              <a:rPr lang="en-US"/>
              <a:pPr>
                <a:defRPr/>
              </a:pPr>
              <a:t>‹#›</a:t>
            </a:fld>
            <a:endParaRPr lang="en-US" dirty="0"/>
          </a:p>
        </p:txBody>
      </p:sp>
    </p:spTree>
    <p:extLst>
      <p:ext uri="{BB962C8B-B14F-4D97-AF65-F5344CB8AC3E}">
        <p14:creationId xmlns:p14="http://schemas.microsoft.com/office/powerpoint/2010/main" val="3561849767"/>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2016F2E0-EFC6-4D9B-83D3-E70DF3B47422}"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696BDDD1-D8CE-4F5E-9B8C-FF12B0C0EADA}" type="slidenum">
              <a:rPr lang="en-US"/>
              <a:pPr>
                <a:defRPr/>
              </a:pPr>
              <a:t>‹#›</a:t>
            </a:fld>
            <a:endParaRPr lang="en-US" dirty="0"/>
          </a:p>
        </p:txBody>
      </p:sp>
    </p:spTree>
    <p:extLst>
      <p:ext uri="{BB962C8B-B14F-4D97-AF65-F5344CB8AC3E}">
        <p14:creationId xmlns:p14="http://schemas.microsoft.com/office/powerpoint/2010/main" val="457187560"/>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pPr>
              <a:defRPr/>
            </a:pPr>
            <a:fld id="{212F627F-7EA7-4B70-AD2F-1A11B12CCC54}"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BF92C97E-5EE8-44B3-95BE-75C960207195}" type="slidenum">
              <a:rPr lang="en-US"/>
              <a:pPr>
                <a:defRPr/>
              </a:pPr>
              <a:t>‹#›</a:t>
            </a:fld>
            <a:endParaRPr lang="en-US" dirty="0"/>
          </a:p>
        </p:txBody>
      </p:sp>
    </p:spTree>
    <p:extLst>
      <p:ext uri="{BB962C8B-B14F-4D97-AF65-F5344CB8AC3E}">
        <p14:creationId xmlns:p14="http://schemas.microsoft.com/office/powerpoint/2010/main" val="11537219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4_Section Header">
    <p:spTree>
      <p:nvGrpSpPr>
        <p:cNvPr id="1" name=""/>
        <p:cNvGrpSpPr/>
        <p:nvPr/>
      </p:nvGrpSpPr>
      <p:grpSpPr>
        <a:xfrm>
          <a:off x="0" y="0"/>
          <a:ext cx="0" cy="0"/>
          <a:chOff x="0" y="0"/>
          <a:chExt cx="0" cy="0"/>
        </a:xfrm>
      </p:grpSpPr>
    </p:spTree>
    <p:extLst>
      <p:ext uri="{BB962C8B-B14F-4D97-AF65-F5344CB8AC3E}">
        <p14:creationId xmlns:p14="http://schemas.microsoft.com/office/powerpoint/2010/main" val="1023530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3"/>
          <p:cNvSpPr>
            <a:spLocks noGrp="1"/>
          </p:cNvSpPr>
          <p:nvPr>
            <p:ph type="dt" sz="half" idx="10"/>
          </p:nvPr>
        </p:nvSpPr>
        <p:spPr/>
        <p:txBody>
          <a:bodyPr/>
          <a:lstStyle>
            <a:lvl1pPr>
              <a:defRPr/>
            </a:lvl1pPr>
          </a:lstStyle>
          <a:p>
            <a:pPr>
              <a:defRPr/>
            </a:pPr>
            <a:fld id="{8DF24444-9372-4DA2-A61E-D6B045E051BC}" type="datetime1">
              <a:rPr lang="en-US"/>
              <a:pPr>
                <a:defRPr/>
              </a:pPr>
              <a:t>1/29/2018</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89C9D6E4-376D-4C43-A6CC-28093E9F5F6A}" type="slidenum">
              <a:rPr lang="en-US"/>
              <a:pPr>
                <a:defRPr/>
              </a:pPr>
              <a:t>‹#›</a:t>
            </a:fld>
            <a:endParaRPr lang="en-US" dirty="0"/>
          </a:p>
        </p:txBody>
      </p:sp>
    </p:spTree>
    <p:extLst>
      <p:ext uri="{BB962C8B-B14F-4D97-AF65-F5344CB8AC3E}">
        <p14:creationId xmlns:p14="http://schemas.microsoft.com/office/powerpoint/2010/main" val="415170469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one side column">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827049" y="1066800"/>
            <a:ext cx="4191000" cy="5059363"/>
          </a:xfrm>
        </p:spPr>
        <p:txBody>
          <a:bodyPr anchor="ctr">
            <a:normAutofit/>
          </a:bodyPr>
          <a:lstStyle>
            <a:lvl1pPr marL="0" indent="0">
              <a:buNone/>
              <a:defRPr sz="44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p:txBody>
      </p:sp>
      <p:sp>
        <p:nvSpPr>
          <p:cNvPr id="4" name="Date Placeholder 3"/>
          <p:cNvSpPr>
            <a:spLocks noGrp="1"/>
          </p:cNvSpPr>
          <p:nvPr>
            <p:ph type="dt" sz="half" idx="10"/>
          </p:nvPr>
        </p:nvSpPr>
        <p:spPr/>
        <p:txBody>
          <a:bodyPr/>
          <a:lstStyle>
            <a:lvl1pPr>
              <a:defRPr/>
            </a:lvl1pPr>
          </a:lstStyle>
          <a:p>
            <a:pPr>
              <a:defRPr/>
            </a:pPr>
            <a:fld id="{D73199E1-B916-40EB-AF45-B94018F6A534}"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EB6B9CE4-7DD6-4737-858E-E5A3B110FE5C}" type="slidenum">
              <a:rPr lang="en-US"/>
              <a:pPr>
                <a:defRPr/>
              </a:pPr>
              <a:t>‹#›</a:t>
            </a:fld>
            <a:endParaRPr lang="en-US" dirty="0"/>
          </a:p>
        </p:txBody>
      </p:sp>
    </p:spTree>
    <p:extLst>
      <p:ext uri="{BB962C8B-B14F-4D97-AF65-F5344CB8AC3E}">
        <p14:creationId xmlns:p14="http://schemas.microsoft.com/office/powerpoint/2010/main" val="7545161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one side column w titl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371600"/>
            <a:ext cx="4191000" cy="4754563"/>
          </a:xfrm>
        </p:spPr>
        <p:txBody>
          <a:bodyPr>
            <a:normAutofit/>
          </a:bodyPr>
          <a:lstStyle>
            <a:lvl1pPr marL="0" indent="0">
              <a:buNone/>
              <a:defRPr sz="44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p:txBody>
      </p:sp>
      <p:sp>
        <p:nvSpPr>
          <p:cNvPr id="4" name="Date Placeholder 3"/>
          <p:cNvSpPr>
            <a:spLocks noGrp="1"/>
          </p:cNvSpPr>
          <p:nvPr>
            <p:ph type="dt" sz="half" idx="10"/>
          </p:nvPr>
        </p:nvSpPr>
        <p:spPr/>
        <p:txBody>
          <a:bodyPr/>
          <a:lstStyle>
            <a:lvl1pPr>
              <a:defRPr/>
            </a:lvl1pPr>
          </a:lstStyle>
          <a:p>
            <a:pPr>
              <a:defRPr/>
            </a:pPr>
            <a:fld id="{B907B7C0-713E-4DD4-A0C2-89FFAA9EBA1D}" type="datetime1">
              <a:rPr lang="en-US"/>
              <a:pPr>
                <a:defRPr/>
              </a:pPr>
              <a:t>1/29/2018</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AFCF2976-ED43-4869-9C43-56443131CCE3}" type="slidenum">
              <a:rPr lang="en-US"/>
              <a:pPr>
                <a:defRPr/>
              </a:pPr>
              <a:t>‹#›</a:t>
            </a:fld>
            <a:endParaRPr lang="en-US" dirty="0"/>
          </a:p>
        </p:txBody>
      </p:sp>
    </p:spTree>
    <p:extLst>
      <p:ext uri="{BB962C8B-B14F-4D97-AF65-F5344CB8AC3E}">
        <p14:creationId xmlns:p14="http://schemas.microsoft.com/office/powerpoint/2010/main" val="28568336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3"/>
          <p:cNvSpPr>
            <a:spLocks noGrp="1"/>
          </p:cNvSpPr>
          <p:nvPr>
            <p:ph type="dt" sz="half" idx="10"/>
          </p:nvPr>
        </p:nvSpPr>
        <p:spPr/>
        <p:txBody>
          <a:bodyPr/>
          <a:lstStyle>
            <a:lvl1pPr>
              <a:defRPr/>
            </a:lvl1pPr>
          </a:lstStyle>
          <a:p>
            <a:pPr>
              <a:defRPr/>
            </a:pPr>
            <a:fld id="{DBB28A1A-806A-4012-B608-93FD5481D19B}" type="datetime1">
              <a:rPr lang="en-US"/>
              <a:pPr>
                <a:defRPr/>
              </a:pPr>
              <a:t>1/29/2018</a:t>
            </a:fld>
            <a:endParaRPr lang="en-US" dirty="0"/>
          </a:p>
        </p:txBody>
      </p:sp>
      <p:sp>
        <p:nvSpPr>
          <p:cNvPr id="8" name="Footer Placeholder 4"/>
          <p:cNvSpPr>
            <a:spLocks noGrp="1"/>
          </p:cNvSpPr>
          <p:nvPr>
            <p:ph type="ftr" sz="quarter" idx="11"/>
          </p:nvPr>
        </p:nvSpPr>
        <p:spPr/>
        <p:txBody>
          <a:bodyPr/>
          <a:lstStyle>
            <a:lvl1pPr>
              <a:defRPr/>
            </a:lvl1pPr>
          </a:lstStyle>
          <a:p>
            <a:pPr>
              <a:defRPr/>
            </a:pPr>
            <a:endParaRPr lang="en-US" dirty="0"/>
          </a:p>
        </p:txBody>
      </p:sp>
      <p:sp>
        <p:nvSpPr>
          <p:cNvPr id="9" name="Slide Number Placeholder 5"/>
          <p:cNvSpPr>
            <a:spLocks noGrp="1"/>
          </p:cNvSpPr>
          <p:nvPr>
            <p:ph type="sldNum" sz="quarter" idx="12"/>
          </p:nvPr>
        </p:nvSpPr>
        <p:spPr/>
        <p:txBody>
          <a:bodyPr/>
          <a:lstStyle>
            <a:lvl1pPr>
              <a:defRPr/>
            </a:lvl1pPr>
          </a:lstStyle>
          <a:p>
            <a:pPr>
              <a:defRPr/>
            </a:pPr>
            <a:fld id="{BD64C4A3-BD3F-482D-A143-E75D682B3447}" type="slidenum">
              <a:rPr lang="en-US"/>
              <a:pPr>
                <a:defRPr/>
              </a:pPr>
              <a:t>‹#›</a:t>
            </a:fld>
            <a:endParaRPr lang="en-US" dirty="0"/>
          </a:p>
        </p:txBody>
      </p:sp>
    </p:spTree>
    <p:extLst>
      <p:ext uri="{BB962C8B-B14F-4D97-AF65-F5344CB8AC3E}">
        <p14:creationId xmlns:p14="http://schemas.microsoft.com/office/powerpoint/2010/main" val="414399217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3"/>
          <p:cNvSpPr>
            <a:spLocks noGrp="1"/>
          </p:cNvSpPr>
          <p:nvPr>
            <p:ph type="dt" sz="half" idx="10"/>
          </p:nvPr>
        </p:nvSpPr>
        <p:spPr/>
        <p:txBody>
          <a:bodyPr/>
          <a:lstStyle>
            <a:lvl1pPr>
              <a:defRPr/>
            </a:lvl1pPr>
          </a:lstStyle>
          <a:p>
            <a:pPr>
              <a:defRPr/>
            </a:pPr>
            <a:fld id="{2FF39B34-3068-4A05-B5A0-408DC348D44B}" type="datetime1">
              <a:rPr lang="en-US"/>
              <a:pPr>
                <a:defRPr/>
              </a:pPr>
              <a:t>1/29/2018</a:t>
            </a:fld>
            <a:endParaRPr lang="en-US" dirty="0"/>
          </a:p>
        </p:txBody>
      </p:sp>
      <p:sp>
        <p:nvSpPr>
          <p:cNvPr id="4" name="Footer Placeholder 4"/>
          <p:cNvSpPr>
            <a:spLocks noGrp="1"/>
          </p:cNvSpPr>
          <p:nvPr>
            <p:ph type="ftr" sz="quarter" idx="11"/>
          </p:nvPr>
        </p:nvSpPr>
        <p:spPr/>
        <p:txBody>
          <a:bodyPr/>
          <a:lstStyle>
            <a:lvl1pPr>
              <a:defRPr/>
            </a:lvl1pPr>
          </a:lstStyle>
          <a:p>
            <a:pPr>
              <a:defRPr/>
            </a:pPr>
            <a:endParaRPr lang="en-US" dirty="0"/>
          </a:p>
        </p:txBody>
      </p:sp>
      <p:sp>
        <p:nvSpPr>
          <p:cNvPr id="5" name="Slide Number Placeholder 5"/>
          <p:cNvSpPr>
            <a:spLocks noGrp="1"/>
          </p:cNvSpPr>
          <p:nvPr>
            <p:ph type="sldNum" sz="quarter" idx="12"/>
          </p:nvPr>
        </p:nvSpPr>
        <p:spPr/>
        <p:txBody>
          <a:bodyPr/>
          <a:lstStyle>
            <a:lvl1pPr>
              <a:defRPr/>
            </a:lvl1pPr>
          </a:lstStyle>
          <a:p>
            <a:pPr>
              <a:defRPr/>
            </a:pPr>
            <a:fld id="{F367A27A-89EA-4184-AB65-FAC766032D28}" type="slidenum">
              <a:rPr lang="en-US"/>
              <a:pPr>
                <a:defRPr/>
              </a:pPr>
              <a:t>‹#›</a:t>
            </a:fld>
            <a:endParaRPr lang="en-US" dirty="0"/>
          </a:p>
        </p:txBody>
      </p:sp>
    </p:spTree>
    <p:extLst>
      <p:ext uri="{BB962C8B-B14F-4D97-AF65-F5344CB8AC3E}">
        <p14:creationId xmlns:p14="http://schemas.microsoft.com/office/powerpoint/2010/main" val="190476933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image" Target="../media/image1.jpe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theme" Target="../theme/theme1.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35.xml"/><Relationship Id="rId3" Type="http://schemas.openxmlformats.org/officeDocument/2006/relationships/slideLayout" Target="../slideLayouts/slideLayout30.xml"/><Relationship Id="rId7" Type="http://schemas.openxmlformats.org/officeDocument/2006/relationships/slideLayout" Target="../slideLayouts/slideLayout34.xml"/><Relationship Id="rId12" Type="http://schemas.openxmlformats.org/officeDocument/2006/relationships/theme" Target="../theme/theme2.xml"/><Relationship Id="rId2" Type="http://schemas.openxmlformats.org/officeDocument/2006/relationships/slideLayout" Target="../slideLayouts/slideLayout29.xml"/><Relationship Id="rId1" Type="http://schemas.openxmlformats.org/officeDocument/2006/relationships/slideLayout" Target="../slideLayouts/slideLayout28.xml"/><Relationship Id="rId6" Type="http://schemas.openxmlformats.org/officeDocument/2006/relationships/slideLayout" Target="../slideLayouts/slideLayout33.xml"/><Relationship Id="rId11" Type="http://schemas.openxmlformats.org/officeDocument/2006/relationships/slideLayout" Target="../slideLayouts/slideLayout38.xml"/><Relationship Id="rId5" Type="http://schemas.openxmlformats.org/officeDocument/2006/relationships/slideLayout" Target="../slideLayouts/slideLayout32.xml"/><Relationship Id="rId10" Type="http://schemas.openxmlformats.org/officeDocument/2006/relationships/slideLayout" Target="../slideLayouts/slideLayout37.xml"/><Relationship Id="rId4" Type="http://schemas.openxmlformats.org/officeDocument/2006/relationships/slideLayout" Target="../slideLayouts/slideLayout31.xml"/><Relationship Id="rId9" Type="http://schemas.openxmlformats.org/officeDocument/2006/relationships/slideLayout" Target="../slideLayouts/slideLayout36.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blipFill dpi="0" rotWithShape="0">
          <a:blip r:embed="rId29"/>
          <a:srcRect/>
          <a:stretch>
            <a:fillRect/>
          </a:stretch>
        </a:blipFill>
        <a:effectLst/>
      </p:bgPr>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bg1"/>
                </a:solidFill>
                <a:latin typeface="+mn-lt"/>
              </a:defRPr>
            </a:lvl1pPr>
          </a:lstStyle>
          <a:p>
            <a:pPr>
              <a:defRPr/>
            </a:pPr>
            <a:fld id="{C0CF2DDF-FE3D-4043-8AC7-A2994FBE2913}" type="datetime1">
              <a:rPr lang="en-US"/>
              <a:pPr>
                <a:defRPr/>
              </a:pPr>
              <a:t>1/29/2018</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bg1"/>
                </a:solidFill>
                <a:latin typeface="+mn-lt"/>
              </a:defRPr>
            </a:lvl1pPr>
          </a:lstStyle>
          <a:p>
            <a:pPr>
              <a:defRPr/>
            </a:pPr>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bg1"/>
                </a:solidFill>
                <a:latin typeface="+mn-lt"/>
              </a:defRPr>
            </a:lvl1pPr>
          </a:lstStyle>
          <a:p>
            <a:pPr>
              <a:defRPr/>
            </a:pPr>
            <a:fld id="{C00D4EEC-3D06-4E14-A9A6-FBDB663DFD4F}"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4437" r:id="rId1"/>
    <p:sldLayoutId id="2147484438" r:id="rId2"/>
    <p:sldLayoutId id="2147484439" r:id="rId3"/>
    <p:sldLayoutId id="2147484473" r:id="rId4"/>
    <p:sldLayoutId id="2147484440" r:id="rId5"/>
    <p:sldLayoutId id="2147484441" r:id="rId6"/>
    <p:sldLayoutId id="2147484442" r:id="rId7"/>
    <p:sldLayoutId id="2147484443" r:id="rId8"/>
    <p:sldLayoutId id="2147484444" r:id="rId9"/>
    <p:sldLayoutId id="2147484445" r:id="rId10"/>
    <p:sldLayoutId id="2147484446" r:id="rId11"/>
    <p:sldLayoutId id="2147484447" r:id="rId12"/>
    <p:sldLayoutId id="2147484448" r:id="rId13"/>
    <p:sldLayoutId id="2147484449" r:id="rId14"/>
    <p:sldLayoutId id="2147484450" r:id="rId15"/>
    <p:sldLayoutId id="2147484451" r:id="rId16"/>
    <p:sldLayoutId id="2147484452" r:id="rId17"/>
    <p:sldLayoutId id="2147484474" r:id="rId18"/>
    <p:sldLayoutId id="2147484453" r:id="rId19"/>
    <p:sldLayoutId id="2147484454" r:id="rId20"/>
    <p:sldLayoutId id="2147484455" r:id="rId21"/>
    <p:sldLayoutId id="2147484456" r:id="rId22"/>
    <p:sldLayoutId id="2147484457" r:id="rId23"/>
    <p:sldLayoutId id="2147484458" r:id="rId24"/>
    <p:sldLayoutId id="2147484459" r:id="rId25"/>
    <p:sldLayoutId id="2147484460" r:id="rId26"/>
    <p:sldLayoutId id="2147484461" r:id="rId27"/>
  </p:sldLayoutIdLst>
  <p:hf hdr="0" ftr="0" dt="0"/>
  <p:txStyles>
    <p:titleStyle>
      <a:lvl1pPr algn="ctr" rtl="0" eaLnBrk="0" fontAlgn="base" hangingPunct="0">
        <a:spcBef>
          <a:spcPct val="0"/>
        </a:spcBef>
        <a:spcAft>
          <a:spcPct val="0"/>
        </a:spcAft>
        <a:defRPr sz="4400" kern="1200">
          <a:solidFill>
            <a:schemeClr val="bg1"/>
          </a:solidFill>
          <a:latin typeface="+mj-lt"/>
          <a:ea typeface="+mj-ea"/>
          <a:cs typeface="+mj-cs"/>
        </a:defRPr>
      </a:lvl1pPr>
      <a:lvl2pPr algn="ctr" rtl="0" eaLnBrk="0" fontAlgn="base" hangingPunct="0">
        <a:spcBef>
          <a:spcPct val="0"/>
        </a:spcBef>
        <a:spcAft>
          <a:spcPct val="0"/>
        </a:spcAft>
        <a:defRPr sz="4400">
          <a:solidFill>
            <a:schemeClr val="bg1"/>
          </a:solidFill>
          <a:latin typeface="Calibri" pitchFamily="34" charset="0"/>
        </a:defRPr>
      </a:lvl2pPr>
      <a:lvl3pPr algn="ctr" rtl="0" eaLnBrk="0" fontAlgn="base" hangingPunct="0">
        <a:spcBef>
          <a:spcPct val="0"/>
        </a:spcBef>
        <a:spcAft>
          <a:spcPct val="0"/>
        </a:spcAft>
        <a:defRPr sz="4400">
          <a:solidFill>
            <a:schemeClr val="bg1"/>
          </a:solidFill>
          <a:latin typeface="Calibri" pitchFamily="34" charset="0"/>
        </a:defRPr>
      </a:lvl3pPr>
      <a:lvl4pPr algn="ctr" rtl="0" eaLnBrk="0" fontAlgn="base" hangingPunct="0">
        <a:spcBef>
          <a:spcPct val="0"/>
        </a:spcBef>
        <a:spcAft>
          <a:spcPct val="0"/>
        </a:spcAft>
        <a:defRPr sz="4400">
          <a:solidFill>
            <a:schemeClr val="bg1"/>
          </a:solidFill>
          <a:latin typeface="Calibri" pitchFamily="34" charset="0"/>
        </a:defRPr>
      </a:lvl4pPr>
      <a:lvl5pPr algn="ctr" rtl="0" eaLnBrk="0" fontAlgn="base" hangingPunct="0">
        <a:spcBef>
          <a:spcPct val="0"/>
        </a:spcBef>
        <a:spcAft>
          <a:spcPct val="0"/>
        </a:spcAft>
        <a:defRPr sz="4400">
          <a:solidFill>
            <a:schemeClr val="bg1"/>
          </a:solidFill>
          <a:latin typeface="Calibri" pitchFamily="34" charset="0"/>
        </a:defRPr>
      </a:lvl5pPr>
      <a:lvl6pPr marL="457200" algn="ctr" rtl="0" fontAlgn="base">
        <a:spcBef>
          <a:spcPct val="0"/>
        </a:spcBef>
        <a:spcAft>
          <a:spcPct val="0"/>
        </a:spcAft>
        <a:defRPr sz="4400">
          <a:solidFill>
            <a:schemeClr val="bg1"/>
          </a:solidFill>
          <a:latin typeface="Calibri" pitchFamily="34" charset="0"/>
        </a:defRPr>
      </a:lvl6pPr>
      <a:lvl7pPr marL="914400" algn="ctr" rtl="0" fontAlgn="base">
        <a:spcBef>
          <a:spcPct val="0"/>
        </a:spcBef>
        <a:spcAft>
          <a:spcPct val="0"/>
        </a:spcAft>
        <a:defRPr sz="4400">
          <a:solidFill>
            <a:schemeClr val="bg1"/>
          </a:solidFill>
          <a:latin typeface="Calibri" pitchFamily="34" charset="0"/>
        </a:defRPr>
      </a:lvl7pPr>
      <a:lvl8pPr marL="1371600" algn="ctr" rtl="0" fontAlgn="base">
        <a:spcBef>
          <a:spcPct val="0"/>
        </a:spcBef>
        <a:spcAft>
          <a:spcPct val="0"/>
        </a:spcAft>
        <a:defRPr sz="4400">
          <a:solidFill>
            <a:schemeClr val="bg1"/>
          </a:solidFill>
          <a:latin typeface="Calibri" pitchFamily="34" charset="0"/>
        </a:defRPr>
      </a:lvl8pPr>
      <a:lvl9pPr marL="1828800" algn="ctr" rtl="0" fontAlgn="base">
        <a:spcBef>
          <a:spcPct val="0"/>
        </a:spcBef>
        <a:spcAft>
          <a:spcPct val="0"/>
        </a:spcAft>
        <a:defRPr sz="4400">
          <a:solidFill>
            <a:schemeClr val="bg1"/>
          </a:solidFill>
          <a:latin typeface="Calibri" pitchFamily="34" charset="0"/>
        </a:defRPr>
      </a:lvl9pPr>
    </p:titleStyle>
    <p:bodyStyle>
      <a:lvl1pPr marL="342900" indent="-342900" algn="l" rtl="0" eaLnBrk="0" fontAlgn="base" hangingPunct="0">
        <a:spcBef>
          <a:spcPct val="20000"/>
        </a:spcBef>
        <a:spcAft>
          <a:spcPct val="0"/>
        </a:spcAft>
        <a:buClr>
          <a:schemeClr val="accent1"/>
        </a:buClr>
        <a:buFont typeface="Arial" charset="0"/>
        <a:buChar char="•"/>
        <a:defRPr sz="3200" kern="1200">
          <a:solidFill>
            <a:schemeClr val="bg1"/>
          </a:solidFill>
          <a:latin typeface="+mn-lt"/>
          <a:ea typeface="+mn-ea"/>
          <a:cs typeface="+mn-cs"/>
        </a:defRPr>
      </a:lvl1pPr>
      <a:lvl2pPr marL="742950" indent="-285750" algn="l" rtl="0" eaLnBrk="0" fontAlgn="base" hangingPunct="0">
        <a:spcBef>
          <a:spcPct val="20000"/>
        </a:spcBef>
        <a:spcAft>
          <a:spcPct val="0"/>
        </a:spcAft>
        <a:buClr>
          <a:schemeClr val="bg2"/>
        </a:buClr>
        <a:buFont typeface="Arial" charset="0"/>
        <a:buChar char="–"/>
        <a:defRPr sz="2800" kern="1200">
          <a:solidFill>
            <a:schemeClr val="bg1"/>
          </a:solidFill>
          <a:latin typeface="+mn-lt"/>
          <a:ea typeface="+mn-ea"/>
          <a:cs typeface="+mn-cs"/>
        </a:defRPr>
      </a:lvl2pPr>
      <a:lvl3pPr marL="1143000" indent="-228600" algn="l" rtl="0" eaLnBrk="0" fontAlgn="base" hangingPunct="0">
        <a:spcBef>
          <a:spcPct val="20000"/>
        </a:spcBef>
        <a:spcAft>
          <a:spcPct val="0"/>
        </a:spcAft>
        <a:buClr>
          <a:schemeClr val="accent2"/>
        </a:buClr>
        <a:buFont typeface="Arial" charset="0"/>
        <a:buChar char="•"/>
        <a:defRPr sz="2400" kern="1200">
          <a:solidFill>
            <a:schemeClr val="bg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bg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bg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050"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2051"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latin typeface="Arial" charset="0"/>
              </a:defRPr>
            </a:lvl1pPr>
          </a:lstStyle>
          <a:p>
            <a:pPr>
              <a:defRPr/>
            </a:pPr>
            <a:fld id="{B1C8ABA2-2FC5-423D-829B-20347A644BFC}" type="datetime1">
              <a:rPr lang="en-US"/>
              <a:pPr>
                <a:defRPr/>
              </a:pPr>
              <a:t>1/29/2018</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latin typeface="Arial" charset="0"/>
              </a:defRPr>
            </a:lvl1pPr>
          </a:lstStyle>
          <a:p>
            <a:pPr>
              <a:defRPr/>
            </a:pPr>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latin typeface="Arial" charset="0"/>
              </a:defRPr>
            </a:lvl1pPr>
          </a:lstStyle>
          <a:p>
            <a:pPr>
              <a:defRPr/>
            </a:pPr>
            <a:fld id="{4150DF96-28D9-4553-B0C5-0DB80A61F49F}"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4462" r:id="rId1"/>
    <p:sldLayoutId id="2147484463" r:id="rId2"/>
    <p:sldLayoutId id="2147484464" r:id="rId3"/>
    <p:sldLayoutId id="2147484465" r:id="rId4"/>
    <p:sldLayoutId id="2147484466" r:id="rId5"/>
    <p:sldLayoutId id="2147484467" r:id="rId6"/>
    <p:sldLayoutId id="2147484468" r:id="rId7"/>
    <p:sldLayoutId id="2147484469" r:id="rId8"/>
    <p:sldLayoutId id="2147484470" r:id="rId9"/>
    <p:sldLayoutId id="2147484471" r:id="rId10"/>
    <p:sldLayoutId id="2147484472" r:id="rId11"/>
  </p:sldLayoutIdLst>
  <p:hf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8.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9.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9.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9.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9.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Title 1"/>
          <p:cNvSpPr>
            <a:spLocks noGrp="1"/>
          </p:cNvSpPr>
          <p:nvPr>
            <p:ph type="ctrTitle"/>
          </p:nvPr>
        </p:nvSpPr>
        <p:spPr>
          <a:xfrm>
            <a:off x="685800" y="1371601"/>
            <a:ext cx="7772400" cy="2228850"/>
          </a:xfrm>
        </p:spPr>
        <p:txBody>
          <a:bodyPr/>
          <a:lstStyle/>
          <a:p>
            <a:pPr eaLnBrk="1" hangingPunct="1"/>
            <a:r>
              <a:rPr lang="en-US" altLang="en-US" sz="4000" b="1" dirty="0">
                <a:solidFill>
                  <a:schemeClr val="tx2"/>
                </a:solidFill>
              </a:rPr>
              <a:t>Measure of Informed Consent Document Quality Prior to Elective, Hospital-Performed Procedures</a:t>
            </a:r>
            <a:endParaRPr lang="en-US" altLang="en-US" sz="2800" b="1" dirty="0">
              <a:solidFill>
                <a:schemeClr val="tx2"/>
              </a:solidFill>
            </a:endParaRPr>
          </a:p>
        </p:txBody>
      </p:sp>
      <p:sp>
        <p:nvSpPr>
          <p:cNvPr id="2" name="Subtitle 1"/>
          <p:cNvSpPr>
            <a:spLocks noGrp="1"/>
          </p:cNvSpPr>
          <p:nvPr>
            <p:ph type="subTitle" idx="1"/>
          </p:nvPr>
        </p:nvSpPr>
        <p:spPr>
          <a:xfrm>
            <a:off x="1371600" y="3886200"/>
            <a:ext cx="6400800" cy="1447800"/>
          </a:xfrm>
        </p:spPr>
        <p:txBody>
          <a:bodyPr/>
          <a:lstStyle/>
          <a:p>
            <a:r>
              <a:rPr lang="en-US" altLang="en-US" b="1" dirty="0">
                <a:solidFill>
                  <a:schemeClr val="tx2"/>
                </a:solidFill>
              </a:rPr>
              <a:t>Version </a:t>
            </a:r>
            <a:r>
              <a:rPr lang="en-US" altLang="en-US" b="1" dirty="0">
                <a:solidFill>
                  <a:srgbClr val="32488E"/>
                </a:solidFill>
              </a:rPr>
              <a:t>2.0 (2017)</a:t>
            </a:r>
          </a:p>
          <a:p>
            <a:r>
              <a:rPr lang="en-US" sz="1800" dirty="0">
                <a:solidFill>
                  <a:schemeClr val="tx2"/>
                </a:solidFill>
              </a:rPr>
              <a:t>Developed by Yale New Haven Health Services Corporation – Center for Outcomes Research and Evaluation (YNHHSC/CORE) for Centers for Medicare &amp; Medicaid Services (CMS</a:t>
            </a:r>
            <a:r>
              <a:rPr lang="en-US" sz="1800" dirty="0" smtClean="0">
                <a:solidFill>
                  <a:schemeClr val="tx2"/>
                </a:solidFill>
              </a:rPr>
              <a:t>)</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170" name="Title 1"/>
          <p:cNvSpPr>
            <a:spLocks noGrp="1"/>
          </p:cNvSpPr>
          <p:nvPr>
            <p:ph type="title"/>
          </p:nvPr>
        </p:nvSpPr>
        <p:spPr/>
        <p:txBody>
          <a:bodyPr/>
          <a:lstStyle/>
          <a:p>
            <a:pPr eaLnBrk="1" hangingPunct="1"/>
            <a:r>
              <a:rPr lang="en-US" altLang="en-US" b="1" dirty="0">
                <a:solidFill>
                  <a:schemeClr val="tx2"/>
                </a:solidFill>
              </a:rPr>
              <a:t>Measure Outcome</a:t>
            </a:r>
          </a:p>
        </p:txBody>
      </p:sp>
      <p:sp>
        <p:nvSpPr>
          <p:cNvPr id="2" name="Content Placeholder 1"/>
          <p:cNvSpPr>
            <a:spLocks noGrp="1"/>
          </p:cNvSpPr>
          <p:nvPr>
            <p:ph idx="1"/>
          </p:nvPr>
        </p:nvSpPr>
        <p:spPr/>
        <p:txBody>
          <a:bodyPr/>
          <a:lstStyle/>
          <a:p>
            <a:pPr>
              <a:spcBef>
                <a:spcPts val="600"/>
              </a:spcBef>
              <a:spcAft>
                <a:spcPts val="600"/>
              </a:spcAft>
            </a:pPr>
            <a:r>
              <a:rPr lang="en-US" sz="2400" dirty="0">
                <a:solidFill>
                  <a:schemeClr val="tx2"/>
                </a:solidFill>
              </a:rPr>
              <a:t>The measure outcome assesses the quality of a sample of informed consent documents.</a:t>
            </a:r>
          </a:p>
          <a:p>
            <a:pPr>
              <a:spcBef>
                <a:spcPts val="600"/>
              </a:spcBef>
              <a:spcAft>
                <a:spcPts val="600"/>
              </a:spcAft>
            </a:pPr>
            <a:r>
              <a:rPr lang="en-US" sz="2400" dirty="0">
                <a:solidFill>
                  <a:schemeClr val="tx2"/>
                </a:solidFill>
              </a:rPr>
              <a:t>Individual informed consent documents are evaluated and scored using the Abstraction Tool.</a:t>
            </a:r>
          </a:p>
          <a:p>
            <a:pPr>
              <a:spcBef>
                <a:spcPts val="600"/>
              </a:spcBef>
              <a:spcAft>
                <a:spcPts val="600"/>
              </a:spcAft>
            </a:pPr>
            <a:r>
              <a:rPr lang="en-US" sz="2400" dirty="0">
                <a:solidFill>
                  <a:schemeClr val="tx2"/>
                </a:solidFill>
              </a:rPr>
              <a:t>The results are then combined to produce a hospital-level score</a:t>
            </a:r>
            <a:r>
              <a:rPr lang="en-US" sz="2400" dirty="0" smtClean="0">
                <a:solidFill>
                  <a:schemeClr val="tx2"/>
                </a:solidFill>
              </a:rPr>
              <a:t>.</a:t>
            </a:r>
            <a:endParaRPr lang="en-US" sz="2400" dirty="0">
              <a:solidFill>
                <a:srgbClr val="002060"/>
              </a:solidFill>
            </a:endParaRPr>
          </a:p>
        </p:txBody>
      </p:sp>
      <p:sp>
        <p:nvSpPr>
          <p:cNvPr id="4" name="Slide Number Placeholder 3"/>
          <p:cNvSpPr>
            <a:spLocks noGrp="1"/>
          </p:cNvSpPr>
          <p:nvPr>
            <p:ph type="sldNum" sz="quarter" idx="12"/>
          </p:nvPr>
        </p:nvSpPr>
        <p:spPr/>
        <p:txBody>
          <a:bodyPr/>
          <a:lstStyle/>
          <a:p>
            <a:pPr>
              <a:defRPr/>
            </a:pPr>
            <a:fld id="{333F3E54-E96B-42AE-97AB-014B3059B21B}" type="slidenum">
              <a:rPr lang="en-US"/>
              <a:pPr>
                <a:defRPr/>
              </a:pPr>
              <a:t>10</a:t>
            </a:fld>
            <a:endParaRPr lang="en-US" dirty="0"/>
          </a:p>
        </p:txBody>
      </p:sp>
    </p:spTree>
    <p:extLst>
      <p:ext uri="{BB962C8B-B14F-4D97-AF65-F5344CB8AC3E}">
        <p14:creationId xmlns:p14="http://schemas.microsoft.com/office/powerpoint/2010/main" val="413817758"/>
      </p:ext>
    </p:extLst>
  </p:cSld>
  <p:clrMapOvr>
    <a:masterClrMapping/>
  </p:clrMapOvr>
  <p:transition/>
</p:sld>
</file>

<file path=ppt/slides/slide1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170" name="Title 1"/>
          <p:cNvSpPr>
            <a:spLocks noGrp="1"/>
          </p:cNvSpPr>
          <p:nvPr>
            <p:ph type="title"/>
          </p:nvPr>
        </p:nvSpPr>
        <p:spPr/>
        <p:txBody>
          <a:bodyPr/>
          <a:lstStyle/>
          <a:p>
            <a:pPr eaLnBrk="1" hangingPunct="1"/>
            <a:r>
              <a:rPr lang="en-US" altLang="en-US" b="1" dirty="0">
                <a:solidFill>
                  <a:schemeClr val="tx2"/>
                </a:solidFill>
              </a:rPr>
              <a:t>Measure Outcome: </a:t>
            </a:r>
            <a:br>
              <a:rPr lang="en-US" altLang="en-US" b="1" dirty="0">
                <a:solidFill>
                  <a:schemeClr val="tx2"/>
                </a:solidFill>
              </a:rPr>
            </a:br>
            <a:r>
              <a:rPr lang="en-US" altLang="en-US" b="1" dirty="0">
                <a:solidFill>
                  <a:schemeClr val="tx2"/>
                </a:solidFill>
              </a:rPr>
              <a:t>Abstraction Tool</a:t>
            </a:r>
          </a:p>
        </p:txBody>
      </p:sp>
      <p:sp>
        <p:nvSpPr>
          <p:cNvPr id="2" name="Content Placeholder 1"/>
          <p:cNvSpPr>
            <a:spLocks noGrp="1"/>
          </p:cNvSpPr>
          <p:nvPr>
            <p:ph sz="half" idx="1"/>
          </p:nvPr>
        </p:nvSpPr>
        <p:spPr/>
        <p:txBody>
          <a:bodyPr/>
          <a:lstStyle/>
          <a:p>
            <a:pPr>
              <a:spcBef>
                <a:spcPts val="600"/>
              </a:spcBef>
              <a:spcAft>
                <a:spcPts val="600"/>
              </a:spcAft>
            </a:pPr>
            <a:r>
              <a:rPr lang="en-US" sz="2000" dirty="0">
                <a:solidFill>
                  <a:schemeClr val="tx2"/>
                </a:solidFill>
              </a:rPr>
              <a:t>The Abstraction Tool assesses the quality of each consent document based on whether it meets the following criteria: </a:t>
            </a:r>
            <a:endParaRPr lang="en-US" sz="2000" dirty="0">
              <a:solidFill>
                <a:srgbClr val="002060"/>
              </a:solidFill>
            </a:endParaRPr>
          </a:p>
        </p:txBody>
      </p:sp>
      <p:graphicFrame>
        <p:nvGraphicFramePr>
          <p:cNvPr id="11" name="Content Placeholder 10" descr="Listing of criteria assessed by the abstraction tool and corresponding points, totalling 20 points for all criteriae"/>
          <p:cNvGraphicFramePr>
            <a:graphicFrameLocks noGrp="1"/>
          </p:cNvGraphicFramePr>
          <p:nvPr>
            <p:ph sz="half" idx="2"/>
            <p:extLst>
              <p:ext uri="{D42A27DB-BD31-4B8C-83A1-F6EECF244321}">
                <p14:modId xmlns:p14="http://schemas.microsoft.com/office/powerpoint/2010/main" val="1820852722"/>
              </p:ext>
            </p:extLst>
          </p:nvPr>
        </p:nvGraphicFramePr>
        <p:xfrm>
          <a:off x="457200" y="2362200"/>
          <a:ext cx="8382000" cy="3874220"/>
        </p:xfrm>
        <a:graphic>
          <a:graphicData uri="http://schemas.openxmlformats.org/drawingml/2006/table">
            <a:tbl>
              <a:tblPr firstRow="1" bandRow="1">
                <a:tableStyleId>{5940675A-B579-460E-94D1-54222C63F5DA}</a:tableStyleId>
              </a:tblPr>
              <a:tblGrid>
                <a:gridCol w="7551351"/>
                <a:gridCol w="830649"/>
              </a:tblGrid>
              <a:tr h="336910">
                <a:tc>
                  <a:txBody>
                    <a:bodyPr/>
                    <a:lstStyle/>
                    <a:p>
                      <a:pPr marL="0" marR="0" algn="ctr" eaLnBrk="0" fontAlgn="base" hangingPunct="0">
                        <a:spcBef>
                          <a:spcPts val="0"/>
                        </a:spcBef>
                        <a:spcAft>
                          <a:spcPts val="0"/>
                        </a:spcAft>
                      </a:pPr>
                      <a:r>
                        <a:rPr lang="en-US" sz="1400" b="1" kern="1200" dirty="0">
                          <a:solidFill>
                            <a:schemeClr val="bg1"/>
                          </a:solidFill>
                          <a:effectLst/>
                        </a:rPr>
                        <a:t>ABSTRACTION</a:t>
                      </a:r>
                      <a:r>
                        <a:rPr lang="en-US" sz="1400" b="1" kern="1200" baseline="0" dirty="0">
                          <a:solidFill>
                            <a:schemeClr val="bg1"/>
                          </a:solidFill>
                          <a:effectLst/>
                        </a:rPr>
                        <a:t> TOOL </a:t>
                      </a:r>
                      <a:r>
                        <a:rPr lang="en-US" sz="1400" b="1" kern="1200" dirty="0">
                          <a:solidFill>
                            <a:schemeClr val="bg1"/>
                          </a:solidFill>
                          <a:effectLst/>
                        </a:rPr>
                        <a:t>ITEM </a:t>
                      </a:r>
                      <a:endParaRPr lang="en-US" sz="1800" b="1" dirty="0">
                        <a:solidFill>
                          <a:schemeClr val="bg1"/>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nchor="ctr">
                    <a:solidFill>
                      <a:srgbClr val="32488E"/>
                    </a:solidFill>
                  </a:tcPr>
                </a:tc>
                <a:tc>
                  <a:txBody>
                    <a:bodyPr/>
                    <a:lstStyle/>
                    <a:p>
                      <a:pPr marL="0" marR="0" algn="ctr">
                        <a:spcBef>
                          <a:spcPts val="0"/>
                        </a:spcBef>
                        <a:spcAft>
                          <a:spcPts val="0"/>
                        </a:spcAft>
                      </a:pPr>
                      <a:r>
                        <a:rPr lang="en-US" sz="1400" b="1" dirty="0">
                          <a:solidFill>
                            <a:schemeClr val="bg1"/>
                          </a:solidFill>
                          <a:effectLst/>
                        </a:rPr>
                        <a:t>POINTS</a:t>
                      </a:r>
                      <a:endParaRPr lang="en-US" sz="1800" b="1" dirty="0">
                        <a:solidFill>
                          <a:schemeClr val="bg1"/>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nchor="ctr">
                    <a:solidFill>
                      <a:srgbClr val="32488E"/>
                    </a:solidFill>
                  </a:tcPr>
                </a:tc>
              </a:tr>
              <a:tr h="253375">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1) Is language describing "WHAT is the procedure" (beyond the medical name) provided for the patient? </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2</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253375">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      1t) If provided, is it typed? </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1</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253375">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2) Is a description of HOW the procedure will be performed provided for the patient? </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2</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253375">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       2t) If provided, is it typed? </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1</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253375">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3) Is the clinical rationale for WHY the procedure will be performed provided? </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2</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440291">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4) Is any patient-oriented benefit provided?</a:t>
                      </a:r>
                    </a:p>
                    <a:p>
                      <a:pPr marL="99695" marR="0" indent="-114300" eaLnBrk="0" fontAlgn="base" hangingPunct="0">
                        <a:spcBef>
                          <a:spcPts val="0"/>
                        </a:spcBef>
                        <a:spcAft>
                          <a:spcPts val="0"/>
                        </a:spcAft>
                      </a:pPr>
                      <a:r>
                        <a:rPr lang="en-US" sz="1350" b="1" kern="1200" dirty="0">
                          <a:solidFill>
                            <a:schemeClr val="tx2">
                              <a:lumMod val="75000"/>
                            </a:schemeClr>
                          </a:solidFill>
                          <a:effectLst/>
                        </a:rPr>
                        <a:t>       (e.g., intended impact on patient's health, longevity, quality of life)</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2</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253375">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5) Is a QUANTITATIVE probability provided for any procedure-specific risk?</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2</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253375">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6) Is a QUALITATIVE probability provided for any procedure-specific risk?</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1</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253375">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7) Is any alternative provided for the patient?</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2</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440291">
                <a:tc>
                  <a:txBody>
                    <a:bodyPr/>
                    <a:lstStyle/>
                    <a:p>
                      <a:pPr marL="99695" marR="0" indent="-114300" eaLnBrk="0" fontAlgn="base" hangingPunct="0">
                        <a:spcBef>
                          <a:spcPts val="0"/>
                        </a:spcBef>
                        <a:spcAft>
                          <a:spcPts val="0"/>
                        </a:spcAft>
                      </a:pPr>
                      <a:r>
                        <a:rPr lang="en-US" sz="1350" b="1" kern="1200" dirty="0">
                          <a:solidFill>
                            <a:schemeClr val="tx2">
                              <a:lumMod val="75000"/>
                            </a:schemeClr>
                          </a:solidFill>
                          <a:effectLst/>
                        </a:rPr>
                        <a:t>8) Was</a:t>
                      </a:r>
                      <a:r>
                        <a:rPr lang="en-US" sz="1350" b="1" kern="1200" baseline="0" dirty="0">
                          <a:solidFill>
                            <a:schemeClr val="tx2">
                              <a:lumMod val="75000"/>
                            </a:schemeClr>
                          </a:solidFill>
                          <a:effectLst/>
                        </a:rPr>
                        <a:t> the informed consent document shared with the patient</a:t>
                      </a:r>
                      <a:r>
                        <a:rPr lang="en-US" sz="1350" b="1" kern="1200" dirty="0">
                          <a:solidFill>
                            <a:schemeClr val="tx2">
                              <a:lumMod val="75000"/>
                            </a:schemeClr>
                          </a:solidFill>
                          <a:effectLst/>
                        </a:rPr>
                        <a:t> at least one day before date of procedure, if the patient did not opt out of signing at least one day in advance? </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c>
                  <a:txBody>
                    <a:bodyPr/>
                    <a:lstStyle/>
                    <a:p>
                      <a:pPr marL="0" marR="0" algn="ctr">
                        <a:spcBef>
                          <a:spcPts val="0"/>
                        </a:spcBef>
                        <a:spcAft>
                          <a:spcPts val="0"/>
                        </a:spcAft>
                      </a:pPr>
                      <a:r>
                        <a:rPr lang="en-US" sz="1350" b="1" dirty="0">
                          <a:solidFill>
                            <a:schemeClr val="tx2">
                              <a:lumMod val="75000"/>
                            </a:schemeClr>
                          </a:solidFill>
                          <a:effectLst/>
                        </a:rPr>
                        <a:t>5</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tc>
              </a:tr>
              <a:tr h="336910">
                <a:tc>
                  <a:txBody>
                    <a:bodyPr/>
                    <a:lstStyle/>
                    <a:p>
                      <a:pPr marL="99695" marR="0" indent="-114300" algn="r" eaLnBrk="0" fontAlgn="base" hangingPunct="0">
                        <a:spcBef>
                          <a:spcPts val="0"/>
                        </a:spcBef>
                        <a:spcAft>
                          <a:spcPts val="0"/>
                        </a:spcAft>
                      </a:pPr>
                      <a:r>
                        <a:rPr lang="en-US" sz="1350" b="1" kern="1200" dirty="0">
                          <a:solidFill>
                            <a:schemeClr val="tx2">
                              <a:lumMod val="75000"/>
                            </a:schemeClr>
                          </a:solidFill>
                          <a:effectLst/>
                        </a:rPr>
                        <a:t>Total</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solidFill>
                      <a:schemeClr val="bg1">
                        <a:lumMod val="95000"/>
                      </a:schemeClr>
                    </a:solidFill>
                  </a:tcPr>
                </a:tc>
                <a:tc>
                  <a:txBody>
                    <a:bodyPr/>
                    <a:lstStyle/>
                    <a:p>
                      <a:pPr marL="0" marR="0" algn="ctr">
                        <a:spcBef>
                          <a:spcPts val="0"/>
                        </a:spcBef>
                        <a:spcAft>
                          <a:spcPts val="0"/>
                        </a:spcAft>
                      </a:pPr>
                      <a:r>
                        <a:rPr lang="en-US" sz="1350" b="1" dirty="0">
                          <a:solidFill>
                            <a:schemeClr val="tx2">
                              <a:lumMod val="75000"/>
                            </a:schemeClr>
                          </a:solidFill>
                          <a:effectLst/>
                        </a:rPr>
                        <a:t>20</a:t>
                      </a:r>
                      <a:endParaRPr lang="en-US" sz="1350" b="1" dirty="0">
                        <a:solidFill>
                          <a:schemeClr val="tx2">
                            <a:lumMod val="75000"/>
                          </a:schemeClr>
                        </a:solidFill>
                        <a:effectLst/>
                        <a:latin typeface="Calibri" panose="020F0502020204030204" pitchFamily="34" charset="0"/>
                        <a:ea typeface="Times New Roman" panose="02020603050405020304" pitchFamily="18" charset="0"/>
                        <a:cs typeface="Times New Roman" panose="02020603050405020304" pitchFamily="18" charset="0"/>
                      </a:endParaRPr>
                    </a:p>
                  </a:txBody>
                  <a:tcPr marT="36576" marB="36576">
                    <a:solidFill>
                      <a:schemeClr val="bg1">
                        <a:lumMod val="95000"/>
                      </a:schemeClr>
                    </a:solidFill>
                  </a:tcPr>
                </a:tc>
              </a:tr>
            </a:tbl>
          </a:graphicData>
        </a:graphic>
      </p:graphicFrame>
      <p:sp>
        <p:nvSpPr>
          <p:cNvPr id="4" name="Slide Number Placeholder 3"/>
          <p:cNvSpPr>
            <a:spLocks noGrp="1"/>
          </p:cNvSpPr>
          <p:nvPr>
            <p:ph type="sldNum" sz="quarter" idx="12"/>
          </p:nvPr>
        </p:nvSpPr>
        <p:spPr/>
        <p:txBody>
          <a:bodyPr/>
          <a:lstStyle/>
          <a:p>
            <a:pPr>
              <a:defRPr/>
            </a:pPr>
            <a:fld id="{333F3E54-E96B-42AE-97AB-014B3059B21B}" type="slidenum">
              <a:rPr lang="en-US"/>
              <a:pPr>
                <a:defRPr/>
              </a:pPr>
              <a:t>11</a:t>
            </a:fld>
            <a:endParaRPr lang="en-US" dirty="0"/>
          </a:p>
        </p:txBody>
      </p:sp>
    </p:spTree>
    <p:extLst>
      <p:ext uri="{BB962C8B-B14F-4D97-AF65-F5344CB8AC3E}">
        <p14:creationId xmlns:p14="http://schemas.microsoft.com/office/powerpoint/2010/main" val="239170420"/>
      </p:ext>
    </p:extLst>
  </p:cSld>
  <p:clrMapOvr>
    <a:masterClrMapping/>
  </p:clrMapOvr>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solidFill>
                  <a:schemeClr val="tx2"/>
                </a:solidFill>
              </a:rPr>
              <a:t>Risk Adjustment</a:t>
            </a:r>
          </a:p>
        </p:txBody>
      </p:sp>
      <p:sp>
        <p:nvSpPr>
          <p:cNvPr id="3" name="Content Placeholder 2"/>
          <p:cNvSpPr>
            <a:spLocks noGrp="1"/>
          </p:cNvSpPr>
          <p:nvPr>
            <p:ph idx="1"/>
          </p:nvPr>
        </p:nvSpPr>
        <p:spPr/>
        <p:txBody>
          <a:bodyPr/>
          <a:lstStyle/>
          <a:p>
            <a:pPr>
              <a:spcBef>
                <a:spcPts val="600"/>
              </a:spcBef>
              <a:spcAft>
                <a:spcPts val="600"/>
              </a:spcAft>
            </a:pPr>
            <a:r>
              <a:rPr lang="en-US" sz="2400" dirty="0">
                <a:solidFill>
                  <a:schemeClr val="tx2"/>
                </a:solidFill>
              </a:rPr>
              <a:t>This measure is not risk adjusted as patient case mix does not influence the quality of informed consent documents.</a:t>
            </a:r>
          </a:p>
        </p:txBody>
      </p:sp>
      <p:sp>
        <p:nvSpPr>
          <p:cNvPr id="4" name="Slide Number Placeholder 3"/>
          <p:cNvSpPr>
            <a:spLocks noGrp="1"/>
          </p:cNvSpPr>
          <p:nvPr>
            <p:ph type="sldNum" sz="quarter" idx="12"/>
          </p:nvPr>
        </p:nvSpPr>
        <p:spPr/>
        <p:txBody>
          <a:bodyPr/>
          <a:lstStyle/>
          <a:p>
            <a:pPr>
              <a:defRPr/>
            </a:pPr>
            <a:fld id="{F712A8C6-8F6C-47DF-845F-E29E82D2F52D}" type="slidenum">
              <a:rPr lang="en-US" smtClean="0"/>
              <a:pPr>
                <a:defRPr/>
              </a:pPr>
              <a:t>12</a:t>
            </a:fld>
            <a:endParaRPr lang="en-US" dirty="0"/>
          </a:p>
        </p:txBody>
      </p:sp>
    </p:spTree>
    <p:extLst>
      <p:ext uri="{BB962C8B-B14F-4D97-AF65-F5344CB8AC3E}">
        <p14:creationId xmlns:p14="http://schemas.microsoft.com/office/powerpoint/2010/main" val="23849036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4"/>
          <p:cNvSpPr>
            <a:spLocks noGrp="1"/>
          </p:cNvSpPr>
          <p:nvPr>
            <p:ph type="title"/>
          </p:nvPr>
        </p:nvSpPr>
        <p:spPr>
          <a:xfrm>
            <a:off x="228600" y="1222248"/>
            <a:ext cx="8229600" cy="1368552"/>
          </a:xfrm>
        </p:spPr>
        <p:txBody>
          <a:bodyPr/>
          <a:lstStyle/>
          <a:p>
            <a:pPr algn="l" eaLnBrk="1" hangingPunct="1"/>
            <a:r>
              <a:rPr lang="en-US" altLang="en-US" sz="5000" b="1" dirty="0" smtClean="0">
                <a:solidFill>
                  <a:schemeClr val="tx2">
                    <a:lumMod val="75000"/>
                  </a:schemeClr>
                </a:solidFill>
              </a:rPr>
              <a:t> Measure </a:t>
            </a:r>
            <a:r>
              <a:rPr lang="en-US" altLang="en-US" sz="5000" b="1" dirty="0">
                <a:solidFill>
                  <a:schemeClr val="tx2">
                    <a:lumMod val="75000"/>
                  </a:schemeClr>
                </a:solidFill>
              </a:rPr>
              <a:t>Calculation</a:t>
            </a:r>
          </a:p>
        </p:txBody>
      </p:sp>
      <p:sp>
        <p:nvSpPr>
          <p:cNvPr id="5" name="Slide Number Placeholder 4"/>
          <p:cNvSpPr>
            <a:spLocks noGrp="1"/>
          </p:cNvSpPr>
          <p:nvPr>
            <p:ph type="sldNum" sz="quarter" idx="12"/>
          </p:nvPr>
        </p:nvSpPr>
        <p:spPr/>
        <p:txBody>
          <a:bodyPr/>
          <a:lstStyle/>
          <a:p>
            <a:pPr>
              <a:defRPr/>
            </a:pPr>
            <a:fld id="{0D05CAE6-496A-4DBB-A686-B0DDBA929A24}" type="slidenum">
              <a:rPr lang="en-US" smtClean="0"/>
              <a:pPr>
                <a:defRPr/>
              </a:pPr>
              <a:t>13</a:t>
            </a:fld>
            <a:endParaRPr lang="en-US" dirty="0"/>
          </a:p>
        </p:txBody>
      </p:sp>
    </p:spTree>
    <p:extLst>
      <p:ext uri="{BB962C8B-B14F-4D97-AF65-F5344CB8AC3E}">
        <p14:creationId xmlns:p14="http://schemas.microsoft.com/office/powerpoint/2010/main" val="154182925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solidFill>
                  <a:schemeClr val="tx2"/>
                </a:solidFill>
              </a:rPr>
              <a:t>Measure Calculation</a:t>
            </a:r>
          </a:p>
        </p:txBody>
      </p:sp>
      <p:sp>
        <p:nvSpPr>
          <p:cNvPr id="3" name="Content Placeholder 2"/>
          <p:cNvSpPr>
            <a:spLocks noGrp="1"/>
          </p:cNvSpPr>
          <p:nvPr>
            <p:ph idx="1"/>
          </p:nvPr>
        </p:nvSpPr>
        <p:spPr/>
        <p:txBody>
          <a:bodyPr/>
          <a:lstStyle/>
          <a:p>
            <a:pPr>
              <a:spcBef>
                <a:spcPts val="600"/>
              </a:spcBef>
              <a:spcAft>
                <a:spcPts val="600"/>
              </a:spcAft>
            </a:pPr>
            <a:r>
              <a:rPr lang="en-US" sz="2200" dirty="0">
                <a:solidFill>
                  <a:schemeClr val="tx2"/>
                </a:solidFill>
              </a:rPr>
              <a:t>The hospital-level measure result is calculated as the percent of a hospital’s documents exceeding a quality threshold.</a:t>
            </a:r>
          </a:p>
          <a:p>
            <a:pPr lvl="1">
              <a:spcBef>
                <a:spcPts val="600"/>
              </a:spcBef>
              <a:spcAft>
                <a:spcPts val="600"/>
              </a:spcAft>
              <a:buFont typeface="Courier New" panose="02070309020205020404" pitchFamily="49" charset="0"/>
              <a:buChar char="o"/>
            </a:pPr>
            <a:r>
              <a:rPr lang="en-US" sz="2000" dirty="0">
                <a:solidFill>
                  <a:schemeClr val="tx2"/>
                </a:solidFill>
              </a:rPr>
              <a:t>The quality threshold will be a minimally acceptable document score (for example, 10 out of the possible 20 points on the Abstraction Tool). </a:t>
            </a:r>
          </a:p>
          <a:p>
            <a:pPr>
              <a:spcBef>
                <a:spcPts val="600"/>
              </a:spcBef>
              <a:spcAft>
                <a:spcPts val="600"/>
              </a:spcAft>
            </a:pPr>
            <a:r>
              <a:rPr lang="en-US" sz="2200" dirty="0">
                <a:solidFill>
                  <a:schemeClr val="tx2"/>
                </a:solidFill>
              </a:rPr>
              <a:t>The quality threshold score will be set following broader measure testing during measure reevaluation.</a:t>
            </a:r>
          </a:p>
          <a:p>
            <a:pPr>
              <a:spcBef>
                <a:spcPts val="600"/>
              </a:spcBef>
              <a:spcAft>
                <a:spcPts val="600"/>
              </a:spcAft>
            </a:pPr>
            <a:r>
              <a:rPr lang="en-US" sz="2200" dirty="0">
                <a:solidFill>
                  <a:schemeClr val="tx2"/>
                </a:solidFill>
              </a:rPr>
              <a:t>Technical Expert Panel and patient input supported raising the quality threshold over time to ensure continued improvement.</a:t>
            </a:r>
          </a:p>
          <a:p>
            <a:pPr>
              <a:spcBef>
                <a:spcPts val="600"/>
              </a:spcBef>
              <a:spcAft>
                <a:spcPts val="600"/>
              </a:spcAft>
            </a:pPr>
            <a:r>
              <a:rPr lang="en-US" sz="2200" dirty="0">
                <a:solidFill>
                  <a:schemeClr val="tx2"/>
                </a:solidFill>
              </a:rPr>
              <a:t>We envision that once this measure achieves its goal of improving informed consent documents, then it could be phased out and/or replaced by measure(s) of shared decision making. </a:t>
            </a:r>
          </a:p>
        </p:txBody>
      </p:sp>
      <p:sp>
        <p:nvSpPr>
          <p:cNvPr id="4" name="Slide Number Placeholder 3"/>
          <p:cNvSpPr>
            <a:spLocks noGrp="1"/>
          </p:cNvSpPr>
          <p:nvPr>
            <p:ph type="sldNum" sz="quarter" idx="12"/>
          </p:nvPr>
        </p:nvSpPr>
        <p:spPr/>
        <p:txBody>
          <a:bodyPr/>
          <a:lstStyle/>
          <a:p>
            <a:pPr>
              <a:defRPr/>
            </a:pPr>
            <a:fld id="{F712A8C6-8F6C-47DF-845F-E29E82D2F52D}" type="slidenum">
              <a:rPr lang="en-US" smtClean="0"/>
              <a:pPr>
                <a:defRPr/>
              </a:pPr>
              <a:t>14</a:t>
            </a:fld>
            <a:endParaRPr lang="en-US" dirty="0"/>
          </a:p>
        </p:txBody>
      </p:sp>
    </p:spTree>
    <p:extLst>
      <p:ext uri="{BB962C8B-B14F-4D97-AF65-F5344CB8AC3E}">
        <p14:creationId xmlns:p14="http://schemas.microsoft.com/office/powerpoint/2010/main" val="337668173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4"/>
          <p:cNvSpPr>
            <a:spLocks noGrp="1"/>
          </p:cNvSpPr>
          <p:nvPr>
            <p:ph type="title"/>
          </p:nvPr>
        </p:nvSpPr>
        <p:spPr/>
        <p:txBody>
          <a:bodyPr/>
          <a:lstStyle/>
          <a:p>
            <a:pPr algn="l" eaLnBrk="1" hangingPunct="1"/>
            <a:r>
              <a:rPr lang="en-US" altLang="en-US" sz="5000" b="1" dirty="0" smtClean="0">
                <a:solidFill>
                  <a:schemeClr val="tx2">
                    <a:lumMod val="75000"/>
                  </a:schemeClr>
                </a:solidFill>
              </a:rPr>
              <a:t>Measure </a:t>
            </a:r>
            <a:r>
              <a:rPr lang="en-US" altLang="en-US" sz="5000" b="1" dirty="0">
                <a:solidFill>
                  <a:schemeClr val="tx2">
                    <a:lumMod val="75000"/>
                  </a:schemeClr>
                </a:solidFill>
              </a:rPr>
              <a:t>Results</a:t>
            </a:r>
          </a:p>
        </p:txBody>
      </p:sp>
      <p:sp>
        <p:nvSpPr>
          <p:cNvPr id="5" name="Slide Number Placeholder 4"/>
          <p:cNvSpPr>
            <a:spLocks noGrp="1"/>
          </p:cNvSpPr>
          <p:nvPr>
            <p:ph type="sldNum" sz="quarter" idx="12"/>
          </p:nvPr>
        </p:nvSpPr>
        <p:spPr/>
        <p:txBody>
          <a:bodyPr/>
          <a:lstStyle/>
          <a:p>
            <a:pPr>
              <a:defRPr/>
            </a:pPr>
            <a:fld id="{0D05CAE6-496A-4DBB-A686-B0DDBA929A24}" type="slidenum">
              <a:rPr lang="en-US" smtClean="0"/>
              <a:pPr>
                <a:defRPr/>
              </a:pPr>
              <a:t>15</a:t>
            </a:fld>
            <a:endParaRPr lang="en-US" dirty="0"/>
          </a:p>
        </p:txBody>
      </p:sp>
    </p:spTree>
    <p:extLst>
      <p:ext uri="{BB962C8B-B14F-4D97-AF65-F5344CB8AC3E}">
        <p14:creationId xmlns:p14="http://schemas.microsoft.com/office/powerpoint/2010/main" val="137765161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solidFill>
                  <a:schemeClr val="tx2"/>
                </a:solidFill>
              </a:rPr>
              <a:t>Results in Developmental Dataset</a:t>
            </a:r>
          </a:p>
        </p:txBody>
      </p:sp>
      <p:sp>
        <p:nvSpPr>
          <p:cNvPr id="5" name="Content Placeholder 4"/>
          <p:cNvSpPr>
            <a:spLocks noGrp="1"/>
          </p:cNvSpPr>
          <p:nvPr>
            <p:ph sz="half" idx="1"/>
          </p:nvPr>
        </p:nvSpPr>
        <p:spPr/>
        <p:txBody>
          <a:bodyPr/>
          <a:lstStyle/>
          <a:p>
            <a:r>
              <a:rPr lang="en-US" sz="2200" dirty="0">
                <a:solidFill>
                  <a:schemeClr val="tx2"/>
                </a:solidFill>
              </a:rPr>
              <a:t>The proportion of documents meeting or surpassing three possible quality thresholds: 5, 10, and 15 points (out of 20 points total)</a:t>
            </a:r>
          </a:p>
        </p:txBody>
      </p:sp>
      <p:sp>
        <p:nvSpPr>
          <p:cNvPr id="7" name="Content Placeholder 6"/>
          <p:cNvSpPr>
            <a:spLocks noGrp="1"/>
          </p:cNvSpPr>
          <p:nvPr>
            <p:ph sz="half" idx="2"/>
          </p:nvPr>
        </p:nvSpPr>
        <p:spPr>
          <a:xfrm>
            <a:off x="457200" y="2667000"/>
            <a:ext cx="8229600" cy="380999"/>
          </a:xfrm>
          <a:noFill/>
        </p:spPr>
        <p:txBody>
          <a:bodyPr/>
          <a:lstStyle/>
          <a:p>
            <a:pPr marL="0" lvl="0" indent="0" algn="ctr" eaLnBrk="1" fontAlgn="auto" hangingPunct="1">
              <a:lnSpc>
                <a:spcPct val="115000"/>
              </a:lnSpc>
              <a:spcBef>
                <a:spcPts val="0"/>
              </a:spcBef>
              <a:spcAft>
                <a:spcPts val="0"/>
              </a:spcAft>
              <a:buNone/>
              <a:defRPr/>
            </a:pPr>
            <a:r>
              <a:rPr lang="en-US" sz="1400" b="1" dirty="0">
                <a:solidFill>
                  <a:srgbClr val="32488E"/>
                </a:solidFill>
                <a:ea typeface="Calibri" panose="020F0502020204030204" pitchFamily="34" charset="0"/>
                <a:cs typeface="Times New Roman" panose="02020603050405020304" pitchFamily="18" charset="0"/>
              </a:rPr>
              <a:t>Proportion of documents scoring equal to or above threshold (%) </a:t>
            </a:r>
            <a:r>
              <a:rPr lang="en-US" sz="1400" b="1" dirty="0">
                <a:solidFill>
                  <a:srgbClr val="32488E"/>
                </a:solidFill>
              </a:rPr>
              <a:t>(N= 100 documents per site</a:t>
            </a:r>
            <a:r>
              <a:rPr lang="en-US" sz="1400" b="1" dirty="0" smtClean="0">
                <a:solidFill>
                  <a:srgbClr val="32488E"/>
                </a:solidFill>
              </a:rPr>
              <a:t>)</a:t>
            </a:r>
            <a:endParaRPr lang="en-US" sz="1400" b="1" dirty="0">
              <a:solidFill>
                <a:srgbClr val="32488E"/>
              </a:solidFill>
            </a:endParaRPr>
          </a:p>
        </p:txBody>
      </p:sp>
      <p:graphicFrame>
        <p:nvGraphicFramePr>
          <p:cNvPr id="10" name="Content Placeholder 9" descr="Table listing results in developmental dataset, showing the proportion of documents meeting or surpassing 5, 10, and 15 points quality thresholds, at 8 hospital sites."/>
          <p:cNvGraphicFramePr>
            <a:graphicFrameLocks noGrp="1"/>
          </p:cNvGraphicFramePr>
          <p:nvPr>
            <p:ph sz="quarter" idx="13"/>
            <p:extLst>
              <p:ext uri="{D42A27DB-BD31-4B8C-83A1-F6EECF244321}">
                <p14:modId xmlns:p14="http://schemas.microsoft.com/office/powerpoint/2010/main" val="280395800"/>
              </p:ext>
            </p:extLst>
          </p:nvPr>
        </p:nvGraphicFramePr>
        <p:xfrm>
          <a:off x="457200" y="3048000"/>
          <a:ext cx="8229600" cy="1483360"/>
        </p:xfrm>
        <a:graphic>
          <a:graphicData uri="http://schemas.openxmlformats.org/drawingml/2006/table">
            <a:tbl>
              <a:tblPr firstRow="1" bandRow="1">
                <a:tableStyleId>{5940675A-B579-460E-94D1-54222C63F5DA}</a:tableStyleId>
              </a:tblPr>
              <a:tblGrid>
                <a:gridCol w="2057400"/>
                <a:gridCol w="771525"/>
                <a:gridCol w="771525"/>
                <a:gridCol w="771525"/>
                <a:gridCol w="771525"/>
                <a:gridCol w="771525"/>
                <a:gridCol w="771525"/>
                <a:gridCol w="771525"/>
                <a:gridCol w="771525"/>
              </a:tblGrid>
              <a:tr h="370840">
                <a:tc>
                  <a:txBody>
                    <a:bodyPr/>
                    <a:lstStyle/>
                    <a:p>
                      <a:pPr marL="0" marR="0" lvl="0" indent="0" algn="l" defTabSz="914400" rtl="0" eaLnBrk="1" fontAlgn="auto" latinLnBrk="0" hangingPunct="1">
                        <a:lnSpc>
                          <a:spcPct val="115000"/>
                        </a:lnSpc>
                        <a:spcBef>
                          <a:spcPts val="0"/>
                        </a:spcBef>
                        <a:spcAft>
                          <a:spcPts val="0"/>
                        </a:spcAft>
                        <a:buClrTx/>
                        <a:buSzTx/>
                        <a:buFontTx/>
                        <a:buNone/>
                        <a:tabLst/>
                        <a:defRPr/>
                      </a:pPr>
                      <a:r>
                        <a:rPr lang="en-US" sz="1400" b="1" dirty="0">
                          <a:solidFill>
                            <a:schemeClr val="bg1"/>
                          </a:solidFill>
                          <a:effectLst/>
                        </a:rPr>
                        <a:t>Hospital Site</a:t>
                      </a:r>
                      <a:r>
                        <a:rPr lang="en-US" sz="1400" b="1" baseline="0" dirty="0">
                          <a:solidFill>
                            <a:schemeClr val="bg1"/>
                          </a:solidFill>
                          <a:effectLst/>
                        </a:rPr>
                        <a:t> #</a:t>
                      </a:r>
                      <a:endParaRPr lang="en-US" sz="14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dirty="0">
                          <a:solidFill>
                            <a:schemeClr val="bg1"/>
                          </a:solidFill>
                          <a:effectLst/>
                        </a:rPr>
                        <a:t>1</a:t>
                      </a:r>
                      <a:endParaRPr lang="en-US" sz="13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dirty="0">
                          <a:solidFill>
                            <a:schemeClr val="bg1"/>
                          </a:solidFill>
                          <a:effectLst/>
                        </a:rPr>
                        <a:t>2</a:t>
                      </a:r>
                      <a:endParaRPr lang="en-US" sz="13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dirty="0">
                          <a:solidFill>
                            <a:schemeClr val="bg1"/>
                          </a:solidFill>
                          <a:effectLst/>
                        </a:rPr>
                        <a:t>3</a:t>
                      </a:r>
                      <a:endParaRPr lang="en-US" sz="13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dirty="0">
                          <a:solidFill>
                            <a:schemeClr val="bg1"/>
                          </a:solidFill>
                          <a:effectLst/>
                        </a:rPr>
                        <a:t>4</a:t>
                      </a:r>
                      <a:endParaRPr lang="en-US" sz="13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dirty="0">
                          <a:solidFill>
                            <a:schemeClr val="bg1"/>
                          </a:solidFill>
                          <a:effectLst/>
                        </a:rPr>
                        <a:t>5</a:t>
                      </a:r>
                      <a:endParaRPr lang="en-US" sz="13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dirty="0">
                          <a:solidFill>
                            <a:schemeClr val="bg1"/>
                          </a:solidFill>
                          <a:effectLst/>
                        </a:rPr>
                        <a:t>6</a:t>
                      </a:r>
                      <a:endParaRPr lang="en-US" sz="13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dirty="0">
                          <a:solidFill>
                            <a:schemeClr val="bg1"/>
                          </a:solidFill>
                          <a:effectLst/>
                        </a:rPr>
                        <a:t>7</a:t>
                      </a:r>
                      <a:endParaRPr lang="en-US" sz="13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dirty="0">
                          <a:solidFill>
                            <a:schemeClr val="bg1"/>
                          </a:solidFill>
                          <a:effectLst/>
                        </a:rPr>
                        <a:t>8</a:t>
                      </a:r>
                      <a:endParaRPr lang="en-US" sz="13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r>
              <a:tr h="370840">
                <a:tc>
                  <a:txBody>
                    <a:bodyPr/>
                    <a:lstStyle/>
                    <a:p>
                      <a:pPr marL="0" marR="0">
                        <a:lnSpc>
                          <a:spcPct val="115000"/>
                        </a:lnSpc>
                        <a:spcBef>
                          <a:spcPts val="0"/>
                        </a:spcBef>
                        <a:spcAft>
                          <a:spcPts val="0"/>
                        </a:spcAft>
                      </a:pPr>
                      <a:r>
                        <a:rPr lang="en-US" sz="1400" b="1" dirty="0">
                          <a:solidFill>
                            <a:schemeClr val="bg1"/>
                          </a:solidFill>
                          <a:effectLst/>
                        </a:rPr>
                        <a:t>Threshold of 5 points</a:t>
                      </a:r>
                      <a:endParaRPr lang="en-US" sz="14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dirty="0">
                          <a:solidFill>
                            <a:srgbClr val="32488E"/>
                          </a:solidFill>
                          <a:effectLst/>
                        </a:rPr>
                        <a:t>62</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66</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77</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86</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65</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55</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60</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58</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r>
              <a:tr h="370840">
                <a:tc>
                  <a:txBody>
                    <a:bodyPr/>
                    <a:lstStyle/>
                    <a:p>
                      <a:pPr marL="0" marR="0">
                        <a:lnSpc>
                          <a:spcPct val="115000"/>
                        </a:lnSpc>
                        <a:spcBef>
                          <a:spcPts val="0"/>
                        </a:spcBef>
                        <a:spcAft>
                          <a:spcPts val="0"/>
                        </a:spcAft>
                      </a:pPr>
                      <a:r>
                        <a:rPr lang="en-US" sz="1400" b="1" dirty="0">
                          <a:solidFill>
                            <a:schemeClr val="bg1"/>
                          </a:solidFill>
                          <a:effectLst/>
                        </a:rPr>
                        <a:t>Threshold of 10 points*</a:t>
                      </a:r>
                      <a:endParaRPr lang="en-US" sz="14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a:solidFill>
                            <a:srgbClr val="32488E"/>
                          </a:solidFill>
                          <a:effectLst/>
                        </a:rPr>
                        <a:t>0 </a:t>
                      </a:r>
                      <a:endParaRPr lang="en-US" sz="1350" b="1">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0 </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3</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29</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0 </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2</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8</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10</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r>
              <a:tr h="370840">
                <a:tc>
                  <a:txBody>
                    <a:bodyPr/>
                    <a:lstStyle/>
                    <a:p>
                      <a:pPr marL="0" marR="0">
                        <a:lnSpc>
                          <a:spcPct val="115000"/>
                        </a:lnSpc>
                        <a:spcBef>
                          <a:spcPts val="0"/>
                        </a:spcBef>
                        <a:spcAft>
                          <a:spcPts val="0"/>
                        </a:spcAft>
                      </a:pPr>
                      <a:r>
                        <a:rPr lang="en-US" sz="1400" b="1" dirty="0">
                          <a:solidFill>
                            <a:schemeClr val="bg1"/>
                          </a:solidFill>
                          <a:effectLst/>
                        </a:rPr>
                        <a:t>Threshold of 15 points</a:t>
                      </a:r>
                      <a:endParaRPr lang="en-US" sz="14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solidFill>
                      <a:srgbClr val="32488E"/>
                    </a:solidFill>
                  </a:tcPr>
                </a:tc>
                <a:tc>
                  <a:txBody>
                    <a:bodyPr/>
                    <a:lstStyle/>
                    <a:p>
                      <a:pPr marL="0" marR="0" algn="ctr">
                        <a:lnSpc>
                          <a:spcPct val="115000"/>
                        </a:lnSpc>
                        <a:spcBef>
                          <a:spcPts val="0"/>
                        </a:spcBef>
                        <a:spcAft>
                          <a:spcPts val="0"/>
                        </a:spcAft>
                      </a:pPr>
                      <a:r>
                        <a:rPr lang="en-US" sz="1350" b="1">
                          <a:solidFill>
                            <a:srgbClr val="32488E"/>
                          </a:solidFill>
                          <a:effectLst/>
                        </a:rPr>
                        <a:t>0 </a:t>
                      </a:r>
                      <a:endParaRPr lang="en-US" sz="1350" b="1">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a:solidFill>
                            <a:srgbClr val="32488E"/>
                          </a:solidFill>
                          <a:effectLst/>
                        </a:rPr>
                        <a:t>0 </a:t>
                      </a:r>
                      <a:endParaRPr lang="en-US" sz="1350" b="1">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a:solidFill>
                            <a:srgbClr val="32488E"/>
                          </a:solidFill>
                          <a:effectLst/>
                        </a:rPr>
                        <a:t>0 </a:t>
                      </a:r>
                      <a:endParaRPr lang="en-US" sz="1350" b="1">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6</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0</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0 </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1</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c>
                  <a:txBody>
                    <a:bodyPr/>
                    <a:lstStyle/>
                    <a:p>
                      <a:pPr marL="0" marR="0" algn="ctr">
                        <a:lnSpc>
                          <a:spcPct val="115000"/>
                        </a:lnSpc>
                        <a:spcBef>
                          <a:spcPts val="0"/>
                        </a:spcBef>
                        <a:spcAft>
                          <a:spcPts val="0"/>
                        </a:spcAft>
                      </a:pPr>
                      <a:r>
                        <a:rPr lang="en-US" sz="1350" b="1" dirty="0">
                          <a:solidFill>
                            <a:srgbClr val="32488E"/>
                          </a:solidFill>
                          <a:effectLst/>
                        </a:rPr>
                        <a:t>0 </a:t>
                      </a:r>
                      <a:endParaRPr lang="en-US" sz="135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6830" marR="36830" marT="0" marB="0" anchor="ctr"/>
                </a:tc>
              </a:tr>
            </a:tbl>
          </a:graphicData>
        </a:graphic>
      </p:graphicFrame>
      <p:sp>
        <p:nvSpPr>
          <p:cNvPr id="9" name="Content Placeholder 8"/>
          <p:cNvSpPr>
            <a:spLocks noGrp="1"/>
          </p:cNvSpPr>
          <p:nvPr>
            <p:ph sz="quarter" idx="14"/>
          </p:nvPr>
        </p:nvSpPr>
        <p:spPr>
          <a:xfrm>
            <a:off x="381000" y="4724400"/>
            <a:ext cx="8229600" cy="381000"/>
          </a:xfrm>
        </p:spPr>
        <p:txBody>
          <a:bodyPr/>
          <a:lstStyle/>
          <a:p>
            <a:pPr marL="0" indent="0">
              <a:buNone/>
            </a:pPr>
            <a:r>
              <a:rPr lang="en-US" sz="1400" dirty="0">
                <a:solidFill>
                  <a:schemeClr val="tx2"/>
                </a:solidFill>
                <a:latin typeface="Calibri" panose="020F0502020204030204" pitchFamily="34" charset="0"/>
                <a:ea typeface="Calibri" panose="020F0502020204030204" pitchFamily="34" charset="0"/>
                <a:cs typeface="Times New Roman" panose="02020603050405020304" pitchFamily="18" charset="0"/>
              </a:rPr>
              <a:t>* Proposed reporting </a:t>
            </a:r>
            <a:r>
              <a:rPr lang="en-US" sz="1400" dirty="0" smtClean="0">
                <a:solidFill>
                  <a:schemeClr val="tx2"/>
                </a:solidFill>
                <a:latin typeface="Calibri" panose="020F0502020204030204" pitchFamily="34" charset="0"/>
                <a:ea typeface="Calibri" panose="020F0502020204030204" pitchFamily="34" charset="0"/>
                <a:cs typeface="Times New Roman" panose="02020603050405020304" pitchFamily="18" charset="0"/>
              </a:rPr>
              <a:t>threshold</a:t>
            </a:r>
            <a:endParaRPr lang="en-US" sz="1400" dirty="0">
              <a:solidFill>
                <a:schemeClr val="tx2"/>
              </a:solidFill>
            </a:endParaRPr>
          </a:p>
        </p:txBody>
      </p:sp>
      <p:sp>
        <p:nvSpPr>
          <p:cNvPr id="4" name="Slide Number Placeholder 3"/>
          <p:cNvSpPr>
            <a:spLocks noGrp="1"/>
          </p:cNvSpPr>
          <p:nvPr>
            <p:ph type="sldNum" sz="quarter" idx="12"/>
          </p:nvPr>
        </p:nvSpPr>
        <p:spPr/>
        <p:txBody>
          <a:bodyPr/>
          <a:lstStyle/>
          <a:p>
            <a:pPr>
              <a:defRPr/>
            </a:pPr>
            <a:fld id="{F712A8C6-8F6C-47DF-845F-E29E82D2F52D}" type="slidenum">
              <a:rPr lang="en-US" smtClean="0"/>
              <a:pPr>
                <a:defRPr/>
              </a:pPr>
              <a:t>16</a:t>
            </a:fld>
            <a:endParaRPr lang="en-US" dirty="0"/>
          </a:p>
        </p:txBody>
      </p:sp>
    </p:spTree>
    <p:extLst>
      <p:ext uri="{BB962C8B-B14F-4D97-AF65-F5344CB8AC3E}">
        <p14:creationId xmlns:p14="http://schemas.microsoft.com/office/powerpoint/2010/main" val="160089086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solidFill>
                  <a:schemeClr val="tx2"/>
                </a:solidFill>
              </a:rPr>
              <a:t>Results in Testing Dataset</a:t>
            </a:r>
          </a:p>
        </p:txBody>
      </p:sp>
      <p:sp>
        <p:nvSpPr>
          <p:cNvPr id="3" name="Content Placeholder 2"/>
          <p:cNvSpPr>
            <a:spLocks noGrp="1"/>
          </p:cNvSpPr>
          <p:nvPr>
            <p:ph sz="half" idx="1"/>
          </p:nvPr>
        </p:nvSpPr>
        <p:spPr/>
        <p:txBody>
          <a:bodyPr/>
          <a:lstStyle/>
          <a:p>
            <a:r>
              <a:rPr lang="en-US" sz="2200" dirty="0">
                <a:solidFill>
                  <a:schemeClr val="tx2"/>
                </a:solidFill>
              </a:rPr>
              <a:t>The proportion of documents meeting or surpassing three possible quality thresholds: 5, 10, and 15 points (out of 20 points total)</a:t>
            </a:r>
            <a:endParaRPr lang="en-US" sz="2200" dirty="0"/>
          </a:p>
        </p:txBody>
      </p:sp>
      <p:sp>
        <p:nvSpPr>
          <p:cNvPr id="4" name="Content Placeholder 3"/>
          <p:cNvSpPr>
            <a:spLocks noGrp="1"/>
          </p:cNvSpPr>
          <p:nvPr>
            <p:ph sz="half" idx="2"/>
          </p:nvPr>
        </p:nvSpPr>
        <p:spPr>
          <a:xfrm>
            <a:off x="457200" y="2438401"/>
            <a:ext cx="8229600" cy="304799"/>
          </a:xfrm>
          <a:noFill/>
        </p:spPr>
        <p:txBody>
          <a:bodyPr/>
          <a:lstStyle/>
          <a:p>
            <a:pPr marL="0" lvl="0" indent="0" algn="ctr">
              <a:buNone/>
            </a:pPr>
            <a:r>
              <a:rPr lang="en-US" sz="1200" b="1" dirty="0">
                <a:solidFill>
                  <a:srgbClr val="32488E"/>
                </a:solidFill>
                <a:ea typeface="Calibri" panose="020F0502020204030204" pitchFamily="34" charset="0"/>
                <a:cs typeface="Times New Roman" panose="02020603050405020304" pitchFamily="18" charset="0"/>
              </a:rPr>
              <a:t>Proportion of documents scoring equal to or above threshold (%) </a:t>
            </a:r>
            <a:r>
              <a:rPr lang="en-US" sz="1200" b="1" dirty="0">
                <a:solidFill>
                  <a:srgbClr val="32488E"/>
                </a:solidFill>
              </a:rPr>
              <a:t>(N= 100 documents per site</a:t>
            </a:r>
            <a:r>
              <a:rPr lang="en-US" sz="1200" b="1" dirty="0" smtClean="0">
                <a:solidFill>
                  <a:srgbClr val="32488E"/>
                </a:solidFill>
              </a:rPr>
              <a:t>)</a:t>
            </a:r>
            <a:endParaRPr lang="en-CA" sz="1200" dirty="0">
              <a:solidFill>
                <a:srgbClr val="32488E"/>
              </a:solidFill>
            </a:endParaRPr>
          </a:p>
        </p:txBody>
      </p:sp>
      <p:graphicFrame>
        <p:nvGraphicFramePr>
          <p:cNvPr id="9" name="Content Placeholder 8" descr="Table listing results in testing dataset, showing the proportion of documents meeting or surpassing 5, 10, and 15 points quality thresholds, at 25 hospital sites."/>
          <p:cNvGraphicFramePr>
            <a:graphicFrameLocks noGrp="1"/>
          </p:cNvGraphicFramePr>
          <p:nvPr>
            <p:ph sz="quarter" idx="13"/>
            <p:extLst>
              <p:ext uri="{D42A27DB-BD31-4B8C-83A1-F6EECF244321}">
                <p14:modId xmlns:p14="http://schemas.microsoft.com/office/powerpoint/2010/main" val="89784519"/>
              </p:ext>
            </p:extLst>
          </p:nvPr>
        </p:nvGraphicFramePr>
        <p:xfrm>
          <a:off x="457200" y="2743200"/>
          <a:ext cx="8229600" cy="1632712"/>
        </p:xfrm>
        <a:graphic>
          <a:graphicData uri="http://schemas.openxmlformats.org/drawingml/2006/table">
            <a:tbl>
              <a:tblPr firstRow="1" bandRow="1">
                <a:tableStyleId>{5940675A-B579-460E-94D1-54222C63F5DA}</a:tableStyleId>
              </a:tblPr>
              <a:tblGrid>
                <a:gridCol w="1219200"/>
                <a:gridCol w="280416"/>
                <a:gridCol w="280416"/>
                <a:gridCol w="280416"/>
                <a:gridCol w="280416"/>
                <a:gridCol w="280416"/>
                <a:gridCol w="280416"/>
                <a:gridCol w="280416"/>
                <a:gridCol w="280416"/>
                <a:gridCol w="280416"/>
                <a:gridCol w="280416"/>
                <a:gridCol w="280416"/>
                <a:gridCol w="280416"/>
                <a:gridCol w="280416"/>
                <a:gridCol w="280416"/>
                <a:gridCol w="280416"/>
                <a:gridCol w="280416"/>
                <a:gridCol w="280416"/>
                <a:gridCol w="280416"/>
                <a:gridCol w="280416"/>
                <a:gridCol w="280416"/>
                <a:gridCol w="280416"/>
                <a:gridCol w="280416"/>
                <a:gridCol w="280416"/>
                <a:gridCol w="280416"/>
                <a:gridCol w="280416"/>
              </a:tblGrid>
              <a:tr h="370840">
                <a:tc>
                  <a:txBody>
                    <a:bodyPr/>
                    <a:lstStyle/>
                    <a:p>
                      <a:pPr marL="0" marR="0" algn="ctr">
                        <a:lnSpc>
                          <a:spcPct val="115000"/>
                        </a:lnSpc>
                        <a:spcBef>
                          <a:spcPts val="0"/>
                        </a:spcBef>
                        <a:spcAft>
                          <a:spcPts val="0"/>
                        </a:spcAft>
                      </a:pPr>
                      <a:r>
                        <a:rPr lang="en-US" sz="1200" b="1" dirty="0">
                          <a:solidFill>
                            <a:schemeClr val="bg1"/>
                          </a:solidFill>
                          <a:effectLst/>
                        </a:rPr>
                        <a:t> Hospital Site #</a:t>
                      </a: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2</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3</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4</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5</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6</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7</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8</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9</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10</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11</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12</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13</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14</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15</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16</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17</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18</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19</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20</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21</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22</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23</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24</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solidFill>
                            <a:schemeClr val="bg1"/>
                          </a:solidFill>
                          <a:effectLst/>
                        </a:rPr>
                        <a:t>25</a:t>
                      </a:r>
                      <a:endParaRPr lang="en-US" sz="120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15522" marR="15522" marT="0" marB="0" anchor="ctr">
                    <a:solidFill>
                      <a:srgbClr val="32488E"/>
                    </a:solidFill>
                  </a:tcPr>
                </a:tc>
              </a:tr>
              <a:tr h="370840">
                <a:tc>
                  <a:txBody>
                    <a:bodyPr/>
                    <a:lstStyle/>
                    <a:p>
                      <a:pPr marL="0" marR="0" algn="ctr">
                        <a:lnSpc>
                          <a:spcPct val="115000"/>
                        </a:lnSpc>
                        <a:spcBef>
                          <a:spcPts val="0"/>
                        </a:spcBef>
                        <a:spcAft>
                          <a:spcPts val="0"/>
                        </a:spcAft>
                      </a:pPr>
                      <a:r>
                        <a:rPr lang="en-US" sz="1200" b="1" dirty="0">
                          <a:solidFill>
                            <a:schemeClr val="bg1"/>
                          </a:solidFill>
                          <a:effectLst/>
                        </a:rPr>
                        <a:t>Threshold of 5 points</a:t>
                      </a: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effectLst/>
                        </a:rPr>
                        <a:t>35</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38</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15</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61</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31</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76</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91</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6</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51</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63</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87</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94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83</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63</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23</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33</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72</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72</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80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59</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68</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60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84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r>
              <a:tr h="370840">
                <a:tc>
                  <a:txBody>
                    <a:bodyPr/>
                    <a:lstStyle/>
                    <a:p>
                      <a:pPr marL="0" marR="0" algn="ctr">
                        <a:lnSpc>
                          <a:spcPct val="115000"/>
                        </a:lnSpc>
                        <a:spcBef>
                          <a:spcPts val="0"/>
                        </a:spcBef>
                        <a:spcAft>
                          <a:spcPts val="0"/>
                        </a:spcAft>
                      </a:pPr>
                      <a:r>
                        <a:rPr lang="en-US" sz="1200" b="1" dirty="0">
                          <a:solidFill>
                            <a:schemeClr val="bg1"/>
                          </a:solidFill>
                          <a:effectLst/>
                        </a:rPr>
                        <a:t>Threshold of 10 </a:t>
                      </a:r>
                      <a:r>
                        <a:rPr lang="en-US" sz="1200" b="1" dirty="0" smtClean="0">
                          <a:solidFill>
                            <a:schemeClr val="bg1"/>
                          </a:solidFill>
                          <a:effectLst/>
                        </a:rPr>
                        <a:t>points*</a:t>
                      </a:r>
                      <a:endParaRPr lang="en-US" sz="1200" b="1" dirty="0">
                        <a:solidFill>
                          <a:schemeClr val="bg1"/>
                        </a:solidFill>
                        <a:effectLst/>
                      </a:endParaRP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25</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79</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46</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84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47</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15</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6</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24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9</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30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39</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r>
              <a:tr h="370840">
                <a:tc>
                  <a:txBody>
                    <a:bodyPr/>
                    <a:lstStyle/>
                    <a:p>
                      <a:pPr marL="0" marR="0" algn="ctr">
                        <a:lnSpc>
                          <a:spcPct val="115000"/>
                        </a:lnSpc>
                        <a:spcBef>
                          <a:spcPts val="0"/>
                        </a:spcBef>
                        <a:spcAft>
                          <a:spcPts val="0"/>
                        </a:spcAft>
                      </a:pPr>
                      <a:r>
                        <a:rPr lang="en-US" sz="1200" b="1" dirty="0">
                          <a:solidFill>
                            <a:schemeClr val="bg1"/>
                          </a:solidFill>
                          <a:effectLst/>
                        </a:rPr>
                        <a:t>Threshold of 15 points</a:t>
                      </a:r>
                    </a:p>
                  </a:txBody>
                  <a:tcPr marL="15522" marR="15522" marT="0" marB="0" anchor="ctr">
                    <a:solidFill>
                      <a:srgbClr val="32488E"/>
                    </a:solidFill>
                  </a:tcP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9</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13</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2</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4</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0</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c>
                  <a:txBody>
                    <a:bodyPr/>
                    <a:lstStyle/>
                    <a:p>
                      <a:pPr marL="0" marR="0" algn="ctr">
                        <a:lnSpc>
                          <a:spcPct val="115000"/>
                        </a:lnSpc>
                        <a:spcBef>
                          <a:spcPts val="0"/>
                        </a:spcBef>
                        <a:spcAft>
                          <a:spcPts val="0"/>
                        </a:spcAft>
                      </a:pPr>
                      <a:r>
                        <a:rPr lang="en-US" sz="1200" b="1" dirty="0">
                          <a:effectLst/>
                        </a:rPr>
                        <a:t>1</a:t>
                      </a:r>
                      <a:endParaRPr lang="en-US" sz="1200" b="1" dirty="0">
                        <a:solidFill>
                          <a:srgbClr val="32488E"/>
                        </a:solidFill>
                        <a:effectLst/>
                        <a:latin typeface="Calibri" panose="020F0502020204030204" pitchFamily="34" charset="0"/>
                        <a:ea typeface="Calibri" panose="020F0502020204030204" pitchFamily="34" charset="0"/>
                        <a:cs typeface="Times New Roman" panose="02020603050405020304" pitchFamily="18" charset="0"/>
                      </a:endParaRPr>
                    </a:p>
                  </a:txBody>
                  <a:tcPr marL="33344" marR="33344" marT="0" marB="0" anchor="ctr"/>
                </a:tc>
              </a:tr>
            </a:tbl>
          </a:graphicData>
        </a:graphic>
      </p:graphicFrame>
      <p:sp>
        <p:nvSpPr>
          <p:cNvPr id="10" name="Content Placeholder 9"/>
          <p:cNvSpPr>
            <a:spLocks noGrp="1"/>
          </p:cNvSpPr>
          <p:nvPr>
            <p:ph sz="quarter" idx="14"/>
          </p:nvPr>
        </p:nvSpPr>
        <p:spPr>
          <a:xfrm>
            <a:off x="381000" y="4572000"/>
            <a:ext cx="8229600" cy="457200"/>
          </a:xfrm>
        </p:spPr>
        <p:txBody>
          <a:bodyPr/>
          <a:lstStyle/>
          <a:p>
            <a:pPr marL="0" lvl="0" indent="0" eaLnBrk="1" hangingPunct="1">
              <a:spcBef>
                <a:spcPct val="0"/>
              </a:spcBef>
              <a:buNone/>
            </a:pPr>
            <a:r>
              <a:rPr lang="en-US" sz="1400" dirty="0">
                <a:solidFill>
                  <a:srgbClr val="1F497D"/>
                </a:solidFill>
              </a:rPr>
              <a:t>*Proposed threshold for </a:t>
            </a:r>
            <a:r>
              <a:rPr lang="en-US" sz="1400" dirty="0" smtClean="0">
                <a:solidFill>
                  <a:srgbClr val="1F497D"/>
                </a:solidFill>
              </a:rPr>
              <a:t>reporting</a:t>
            </a:r>
            <a:endParaRPr lang="en-US" sz="1400" dirty="0">
              <a:solidFill>
                <a:srgbClr val="1F497D"/>
              </a:solidFill>
            </a:endParaRPr>
          </a:p>
        </p:txBody>
      </p:sp>
      <p:sp>
        <p:nvSpPr>
          <p:cNvPr id="5" name="Slide Number Placeholder 4"/>
          <p:cNvSpPr>
            <a:spLocks noGrp="1"/>
          </p:cNvSpPr>
          <p:nvPr>
            <p:ph type="sldNum" sz="quarter" idx="12"/>
          </p:nvPr>
        </p:nvSpPr>
        <p:spPr/>
        <p:txBody>
          <a:bodyPr/>
          <a:lstStyle/>
          <a:p>
            <a:pPr>
              <a:defRPr/>
            </a:pPr>
            <a:fld id="{50B9564C-1966-4C89-9448-5F878CD28818}" type="slidenum">
              <a:rPr lang="en-US" smtClean="0"/>
              <a:pPr>
                <a:defRPr/>
              </a:pPr>
              <a:t>17</a:t>
            </a:fld>
            <a:endParaRPr lang="en-US" dirty="0"/>
          </a:p>
        </p:txBody>
      </p:sp>
    </p:spTree>
    <p:extLst>
      <p:ext uri="{BB962C8B-B14F-4D97-AF65-F5344CB8AC3E}">
        <p14:creationId xmlns:p14="http://schemas.microsoft.com/office/powerpoint/2010/main" val="173956332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274638"/>
            <a:ext cx="8534400" cy="639762"/>
          </a:xfrm>
        </p:spPr>
        <p:txBody>
          <a:bodyPr/>
          <a:lstStyle/>
          <a:p>
            <a:r>
              <a:rPr lang="en-US" b="1" dirty="0">
                <a:solidFill>
                  <a:schemeClr val="tx2"/>
                </a:solidFill>
              </a:rPr>
              <a:t>Item and Measure Result Reliability</a:t>
            </a:r>
          </a:p>
        </p:txBody>
      </p:sp>
      <p:graphicFrame>
        <p:nvGraphicFramePr>
          <p:cNvPr id="9" name="Content Placeholder 8" descr="Table listing criterion/question on abstraction tool, and associated agreement between 2 raters (percentage &amp; Kappa)"/>
          <p:cNvGraphicFramePr>
            <a:graphicFrameLocks noGrp="1"/>
          </p:cNvGraphicFramePr>
          <p:nvPr>
            <p:ph sz="half" idx="2"/>
            <p:extLst>
              <p:ext uri="{D42A27DB-BD31-4B8C-83A1-F6EECF244321}">
                <p14:modId xmlns:p14="http://schemas.microsoft.com/office/powerpoint/2010/main" val="1774518937"/>
              </p:ext>
            </p:extLst>
          </p:nvPr>
        </p:nvGraphicFramePr>
        <p:xfrm>
          <a:off x="304800" y="1024542"/>
          <a:ext cx="8534400" cy="4576260"/>
        </p:xfrm>
        <a:graphic>
          <a:graphicData uri="http://schemas.openxmlformats.org/drawingml/2006/table">
            <a:tbl>
              <a:tblPr firstRow="1" bandRow="1">
                <a:tableStyleId>{5C22544A-7EE6-4342-B048-85BDC9FD1C3A}</a:tableStyleId>
              </a:tblPr>
              <a:tblGrid>
                <a:gridCol w="6019800"/>
                <a:gridCol w="1257300"/>
                <a:gridCol w="1257300"/>
              </a:tblGrid>
              <a:tr h="754276">
                <a:tc>
                  <a:txBody>
                    <a:bodyPr/>
                    <a:lstStyle/>
                    <a:p>
                      <a:pPr marL="0" marR="0">
                        <a:lnSpc>
                          <a:spcPct val="115000"/>
                        </a:lnSpc>
                        <a:spcBef>
                          <a:spcPts val="0"/>
                        </a:spcBef>
                        <a:spcAft>
                          <a:spcPts val="0"/>
                        </a:spcAft>
                      </a:pPr>
                      <a:r>
                        <a:rPr lang="en-US" sz="1800" dirty="0">
                          <a:effectLst/>
                          <a:latin typeface="Calibri" panose="020F0502020204030204" pitchFamily="34" charset="0"/>
                          <a:ea typeface="Calibri" panose="020F0502020204030204" pitchFamily="34" charset="0"/>
                          <a:cs typeface="Times New Roman" panose="02020603050405020304" pitchFamily="18" charset="0"/>
                        </a:rPr>
                        <a:t>Criterion/Question on Abstraction Tool</a:t>
                      </a: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en-US" sz="1000" b="1" dirty="0" smtClean="0">
                          <a:solidFill>
                            <a:schemeClr val="bg1"/>
                          </a:solidFill>
                        </a:rPr>
                        <a:t>Agreement between 2 Raters (N=250)</a:t>
                      </a:r>
                    </a:p>
                    <a:p>
                      <a:pPr marL="0" marR="0" algn="ctr">
                        <a:lnSpc>
                          <a:spcPct val="115000"/>
                        </a:lnSpc>
                        <a:spcBef>
                          <a:spcPts val="0"/>
                        </a:spcBef>
                        <a:spcAft>
                          <a:spcPts val="0"/>
                        </a:spcAft>
                      </a:pPr>
                      <a:r>
                        <a:rPr lang="en-US" sz="1000" dirty="0" smtClean="0">
                          <a:solidFill>
                            <a:schemeClr val="bg1"/>
                          </a:solidFill>
                          <a:effectLst/>
                        </a:rPr>
                        <a:t>% </a:t>
                      </a:r>
                      <a:r>
                        <a:rPr lang="en-US" sz="1000" dirty="0">
                          <a:solidFill>
                            <a:schemeClr val="bg1"/>
                          </a:solidFill>
                          <a:effectLst/>
                        </a:rPr>
                        <a:t>Agreement</a:t>
                      </a:r>
                      <a:endParaRPr lang="en-US" sz="1050"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indent="0" algn="ctr" defTabSz="914400" rtl="0" eaLnBrk="1" fontAlgn="auto" latinLnBrk="0" hangingPunct="1">
                        <a:lnSpc>
                          <a:spcPct val="115000"/>
                        </a:lnSpc>
                        <a:spcBef>
                          <a:spcPts val="0"/>
                        </a:spcBef>
                        <a:spcAft>
                          <a:spcPts val="0"/>
                        </a:spcAft>
                        <a:buClrTx/>
                        <a:buSzTx/>
                        <a:buFontTx/>
                        <a:buNone/>
                        <a:tabLst/>
                        <a:defRPr/>
                      </a:pPr>
                      <a:r>
                        <a:rPr lang="en-US" sz="1000" b="1" dirty="0" smtClean="0">
                          <a:solidFill>
                            <a:schemeClr val="bg1"/>
                          </a:solidFill>
                        </a:rPr>
                        <a:t>Agreement between 2 Raters (N=250)</a:t>
                      </a:r>
                    </a:p>
                    <a:p>
                      <a:pPr marL="0" marR="0" algn="ctr">
                        <a:lnSpc>
                          <a:spcPct val="115000"/>
                        </a:lnSpc>
                        <a:spcBef>
                          <a:spcPts val="0"/>
                        </a:spcBef>
                        <a:spcAft>
                          <a:spcPts val="0"/>
                        </a:spcAft>
                      </a:pPr>
                      <a:r>
                        <a:rPr lang="en-US" sz="1000" dirty="0" smtClean="0">
                          <a:solidFill>
                            <a:schemeClr val="bg1"/>
                          </a:solidFill>
                          <a:effectLst/>
                        </a:rPr>
                        <a:t>Kappa</a:t>
                      </a:r>
                      <a:endParaRPr lang="en-US" sz="1050"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r>
              <a:tr h="343980">
                <a:tc>
                  <a:txBody>
                    <a:bodyPr/>
                    <a:lstStyle/>
                    <a:p>
                      <a:pPr marL="0" marR="0">
                        <a:lnSpc>
                          <a:spcPct val="115000"/>
                        </a:lnSpc>
                        <a:spcBef>
                          <a:spcPts val="0"/>
                        </a:spcBef>
                        <a:spcAft>
                          <a:spcPts val="0"/>
                        </a:spcAft>
                      </a:pPr>
                      <a:r>
                        <a:rPr lang="en-US" sz="1000" b="1" dirty="0">
                          <a:solidFill>
                            <a:schemeClr val="bg1"/>
                          </a:solidFill>
                          <a:effectLst/>
                        </a:rPr>
                        <a:t>1)</a:t>
                      </a:r>
                      <a:r>
                        <a:rPr lang="en-US" sz="1000" b="1" baseline="0" dirty="0">
                          <a:solidFill>
                            <a:schemeClr val="bg1"/>
                          </a:solidFill>
                          <a:effectLst/>
                        </a:rPr>
                        <a:t> </a:t>
                      </a:r>
                      <a:r>
                        <a:rPr lang="en-US" sz="1000" b="1" dirty="0">
                          <a:solidFill>
                            <a:schemeClr val="bg1"/>
                          </a:solidFill>
                          <a:effectLst/>
                        </a:rPr>
                        <a:t>Is language describing "WHAT is the procedure" (beyond the medical name) provided for the patient</a:t>
                      </a:r>
                      <a:r>
                        <a:rPr lang="en-US" sz="1000" b="1" dirty="0" smtClean="0">
                          <a:solidFill>
                            <a:schemeClr val="bg1"/>
                          </a:solidFill>
                          <a:effectLst/>
                        </a:rPr>
                        <a:t>?</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92.0</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0.81</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indent="279400">
                        <a:lnSpc>
                          <a:spcPct val="115000"/>
                        </a:lnSpc>
                        <a:spcBef>
                          <a:spcPts val="0"/>
                        </a:spcBef>
                        <a:spcAft>
                          <a:spcPts val="0"/>
                        </a:spcAft>
                      </a:pPr>
                      <a:r>
                        <a:rPr lang="en-US" sz="1000" b="1" dirty="0">
                          <a:solidFill>
                            <a:schemeClr val="bg1"/>
                          </a:solidFill>
                          <a:effectLst/>
                        </a:rPr>
                        <a:t>1t) If provided, is it typed</a:t>
                      </a:r>
                      <a:r>
                        <a:rPr lang="en-US" sz="1000" b="1" dirty="0" smtClean="0">
                          <a:solidFill>
                            <a:schemeClr val="bg1"/>
                          </a:solidFill>
                          <a:effectLst/>
                        </a:rPr>
                        <a:t>?</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96.4</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0.89</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a:lnSpc>
                          <a:spcPct val="115000"/>
                        </a:lnSpc>
                        <a:spcBef>
                          <a:spcPts val="0"/>
                        </a:spcBef>
                        <a:spcAft>
                          <a:spcPts val="0"/>
                        </a:spcAft>
                      </a:pPr>
                      <a:r>
                        <a:rPr lang="en-US" sz="1000" b="1" dirty="0">
                          <a:solidFill>
                            <a:schemeClr val="bg1"/>
                          </a:solidFill>
                          <a:effectLst/>
                        </a:rPr>
                        <a:t>2) Is a description of HOW the procedure will be performed provided for the </a:t>
                      </a:r>
                      <a:r>
                        <a:rPr lang="en-US" sz="1000" b="1" dirty="0" smtClean="0">
                          <a:solidFill>
                            <a:schemeClr val="bg1"/>
                          </a:solidFill>
                          <a:effectLst/>
                        </a:rPr>
                        <a:t>patient? </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96.8</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0.89</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indent="279400">
                        <a:lnSpc>
                          <a:spcPct val="115000"/>
                        </a:lnSpc>
                        <a:spcBef>
                          <a:spcPts val="0"/>
                        </a:spcBef>
                        <a:spcAft>
                          <a:spcPts val="0"/>
                        </a:spcAft>
                      </a:pPr>
                      <a:r>
                        <a:rPr lang="en-US" sz="1000" b="1" dirty="0">
                          <a:solidFill>
                            <a:schemeClr val="bg1"/>
                          </a:solidFill>
                          <a:effectLst/>
                        </a:rPr>
                        <a:t>2t) If provided, is it typed</a:t>
                      </a:r>
                      <a:r>
                        <a:rPr lang="en-US" sz="1000" b="1" dirty="0" smtClean="0">
                          <a:solidFill>
                            <a:schemeClr val="bg1"/>
                          </a:solidFill>
                          <a:effectLst/>
                        </a:rPr>
                        <a:t>?</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98.0</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0.92</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a:lnSpc>
                          <a:spcPct val="115000"/>
                        </a:lnSpc>
                        <a:spcBef>
                          <a:spcPts val="0"/>
                        </a:spcBef>
                        <a:spcAft>
                          <a:spcPts val="0"/>
                        </a:spcAft>
                      </a:pPr>
                      <a:r>
                        <a:rPr lang="en-US" sz="1000" b="1" dirty="0">
                          <a:solidFill>
                            <a:schemeClr val="bg1"/>
                          </a:solidFill>
                          <a:effectLst/>
                        </a:rPr>
                        <a:t>3) Is the clinical rationale (condition-specific justification) for WHY the procedure will be performed provided</a:t>
                      </a:r>
                      <a:r>
                        <a:rPr lang="en-US" sz="1000" b="1" dirty="0" smtClean="0">
                          <a:solidFill>
                            <a:schemeClr val="bg1"/>
                          </a:solidFill>
                          <a:effectLst/>
                        </a:rPr>
                        <a:t>?</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92.6</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0.75</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a:lnSpc>
                          <a:spcPct val="115000"/>
                        </a:lnSpc>
                        <a:spcBef>
                          <a:spcPts val="0"/>
                        </a:spcBef>
                        <a:spcAft>
                          <a:spcPts val="0"/>
                        </a:spcAft>
                      </a:pPr>
                      <a:r>
                        <a:rPr lang="en-US" sz="1000" b="1" dirty="0">
                          <a:solidFill>
                            <a:schemeClr val="bg1"/>
                          </a:solidFill>
                          <a:effectLst/>
                        </a:rPr>
                        <a:t>4) Is any patient-oriented benefit provided (intended impact on patient's health, longevity, and/or quality of life</a:t>
                      </a:r>
                      <a:r>
                        <a:rPr lang="en-US" sz="1000" b="1" dirty="0" smtClean="0">
                          <a:solidFill>
                            <a:schemeClr val="bg1"/>
                          </a:solidFill>
                          <a:effectLst/>
                        </a:rPr>
                        <a:t>)?</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96.8</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0.76</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a:lnSpc>
                          <a:spcPct val="115000"/>
                        </a:lnSpc>
                        <a:spcBef>
                          <a:spcPts val="0"/>
                        </a:spcBef>
                        <a:spcAft>
                          <a:spcPts val="0"/>
                        </a:spcAft>
                      </a:pPr>
                      <a:r>
                        <a:rPr lang="en-US" sz="1000" b="1" dirty="0">
                          <a:solidFill>
                            <a:schemeClr val="bg1"/>
                          </a:solidFill>
                          <a:effectLst/>
                        </a:rPr>
                        <a:t>5) Is a QUANTITATIVE probability provided for any procedure-specific risk</a:t>
                      </a:r>
                      <a:r>
                        <a:rPr lang="en-US" sz="1000" b="1" dirty="0" smtClean="0">
                          <a:solidFill>
                            <a:schemeClr val="bg1"/>
                          </a:solidFill>
                          <a:effectLst/>
                        </a:rPr>
                        <a:t>?</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97.6</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0.61</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a:lnSpc>
                          <a:spcPct val="115000"/>
                        </a:lnSpc>
                        <a:spcBef>
                          <a:spcPts val="0"/>
                        </a:spcBef>
                        <a:spcAft>
                          <a:spcPts val="0"/>
                        </a:spcAft>
                      </a:pPr>
                      <a:r>
                        <a:rPr lang="en-US" sz="1000" b="1" dirty="0">
                          <a:solidFill>
                            <a:schemeClr val="bg1"/>
                          </a:solidFill>
                          <a:effectLst/>
                        </a:rPr>
                        <a:t>6) Is a QUALITATIVE probability provided for any procedure-specific risk</a:t>
                      </a:r>
                      <a:r>
                        <a:rPr lang="en-US" sz="1000" b="1" dirty="0" smtClean="0">
                          <a:solidFill>
                            <a:schemeClr val="bg1"/>
                          </a:solidFill>
                          <a:effectLst/>
                        </a:rPr>
                        <a:t>?</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94.8</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0.53</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a:lnSpc>
                          <a:spcPct val="115000"/>
                        </a:lnSpc>
                        <a:spcBef>
                          <a:spcPts val="0"/>
                        </a:spcBef>
                        <a:spcAft>
                          <a:spcPts val="0"/>
                        </a:spcAft>
                      </a:pPr>
                      <a:r>
                        <a:rPr lang="en-US" sz="1000" b="1" dirty="0">
                          <a:solidFill>
                            <a:schemeClr val="bg1"/>
                          </a:solidFill>
                          <a:effectLst/>
                        </a:rPr>
                        <a:t>7) Is any alternative provided for the patient</a:t>
                      </a:r>
                      <a:r>
                        <a:rPr lang="en-US" sz="1000" b="1" dirty="0" smtClean="0">
                          <a:solidFill>
                            <a:schemeClr val="bg1"/>
                          </a:solidFill>
                          <a:effectLst/>
                        </a:rPr>
                        <a:t>?</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98.8</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0.95</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a:lnSpc>
                          <a:spcPct val="115000"/>
                        </a:lnSpc>
                        <a:spcBef>
                          <a:spcPts val="0"/>
                        </a:spcBef>
                        <a:spcAft>
                          <a:spcPts val="0"/>
                        </a:spcAft>
                      </a:pPr>
                      <a:r>
                        <a:rPr lang="en-US" sz="1000" b="1" dirty="0">
                          <a:solidFill>
                            <a:schemeClr val="bg1"/>
                          </a:solidFill>
                          <a:effectLst/>
                        </a:rPr>
                        <a:t>8) Was the informed consent document shared with the patient at least one day before date of procedure, if the patient did not opt out of signing at least one day in advance</a:t>
                      </a:r>
                      <a:r>
                        <a:rPr lang="en-US" sz="1000" b="1" dirty="0" smtClean="0">
                          <a:solidFill>
                            <a:schemeClr val="bg1"/>
                          </a:solidFill>
                          <a:effectLst/>
                        </a:rPr>
                        <a:t>?</a:t>
                      </a:r>
                      <a:endParaRPr lang="en-US" sz="1050" b="1" dirty="0">
                        <a:solidFill>
                          <a:schemeClr val="bg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95.2</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0.88</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r h="343980">
                <a:tc>
                  <a:txBody>
                    <a:bodyPr/>
                    <a:lstStyle/>
                    <a:p>
                      <a:pPr marL="0" marR="0" indent="279400">
                        <a:lnSpc>
                          <a:spcPct val="115000"/>
                        </a:lnSpc>
                        <a:spcBef>
                          <a:spcPts val="0"/>
                        </a:spcBef>
                        <a:spcAft>
                          <a:spcPts val="0"/>
                        </a:spcAft>
                      </a:pPr>
                      <a:r>
                        <a:rPr lang="en-US" sz="1000" b="1" dirty="0">
                          <a:solidFill>
                            <a:schemeClr val="bg1"/>
                          </a:solidFill>
                          <a:effectLst/>
                        </a:rPr>
                        <a:t>8c) Did the patient opt out of signing at least one day in </a:t>
                      </a:r>
                      <a:r>
                        <a:rPr lang="en-US" sz="1000" b="1" dirty="0" smtClean="0">
                          <a:solidFill>
                            <a:schemeClr val="bg1"/>
                          </a:solidFill>
                          <a:effectLst/>
                        </a:rPr>
                        <a:t>advance</a:t>
                      </a:r>
                      <a:endParaRPr lang="en-US" sz="1000" b="1" dirty="0">
                        <a:solidFill>
                          <a:schemeClr val="bg1"/>
                        </a:solidFill>
                        <a:effectLst/>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32488E"/>
                    </a:solidFill>
                  </a:tcPr>
                </a:tc>
                <a:tc>
                  <a:txBody>
                    <a:bodyPr/>
                    <a:lstStyle/>
                    <a:p>
                      <a:pPr marL="0" marR="0" algn="ctr">
                        <a:lnSpc>
                          <a:spcPct val="115000"/>
                        </a:lnSpc>
                        <a:spcBef>
                          <a:spcPts val="0"/>
                        </a:spcBef>
                        <a:spcAft>
                          <a:spcPts val="0"/>
                        </a:spcAft>
                      </a:pPr>
                      <a:r>
                        <a:rPr lang="en-US" sz="1000" dirty="0">
                          <a:solidFill>
                            <a:schemeClr val="tx1"/>
                          </a:solidFill>
                          <a:effectLst/>
                        </a:rPr>
                        <a:t>100.0</a:t>
                      </a:r>
                      <a:endParaRPr lang="en-US" sz="105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c>
                  <a:txBody>
                    <a:bodyPr/>
                    <a:lstStyle/>
                    <a:p>
                      <a:pPr marL="0" marR="0" algn="ctr">
                        <a:lnSpc>
                          <a:spcPct val="115000"/>
                        </a:lnSpc>
                        <a:spcBef>
                          <a:spcPts val="0"/>
                        </a:spcBef>
                        <a:spcAft>
                          <a:spcPts val="0"/>
                        </a:spcAft>
                      </a:pPr>
                      <a:r>
                        <a:rPr lang="en-US" sz="1000" dirty="0">
                          <a:effectLst/>
                        </a:rPr>
                        <a:t>NA</a:t>
                      </a:r>
                      <a:endParaRPr lang="en-US" sz="1050" dirty="0">
                        <a:effectLst/>
                        <a:latin typeface="Calibri" panose="020F0502020204030204" pitchFamily="34" charset="0"/>
                        <a:ea typeface="Calibri" panose="020F0502020204030204" pitchFamily="34" charset="0"/>
                        <a:cs typeface="Times New Roman" panose="02020603050405020304" pitchFamily="18" charset="0"/>
                      </a:endParaRPr>
                    </a:p>
                  </a:txBody>
                  <a:tcPr marL="57926" marR="57926"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95000"/>
                      </a:schemeClr>
                    </a:solidFill>
                  </a:tcPr>
                </a:tc>
              </a:tr>
            </a:tbl>
          </a:graphicData>
        </a:graphic>
      </p:graphicFrame>
      <p:sp>
        <p:nvSpPr>
          <p:cNvPr id="7" name="Content Placeholder 6"/>
          <p:cNvSpPr>
            <a:spLocks noGrp="1"/>
          </p:cNvSpPr>
          <p:nvPr>
            <p:ph sz="quarter" idx="13"/>
          </p:nvPr>
        </p:nvSpPr>
        <p:spPr>
          <a:xfrm>
            <a:off x="228600" y="5638800"/>
            <a:ext cx="8610600" cy="914400"/>
          </a:xfrm>
        </p:spPr>
        <p:txBody>
          <a:bodyPr/>
          <a:lstStyle/>
          <a:p>
            <a:pPr marL="0" lvl="0" indent="0">
              <a:buNone/>
            </a:pPr>
            <a:r>
              <a:rPr lang="en-US" sz="1000" dirty="0">
                <a:solidFill>
                  <a:srgbClr val="32488E"/>
                </a:solidFill>
              </a:rPr>
              <a:t>The Spearman correlation between document scores was 0.92. The ICC was 0.92. </a:t>
            </a:r>
          </a:p>
          <a:p>
            <a:pPr marL="0" lvl="0" indent="0">
              <a:buNone/>
            </a:pPr>
            <a:r>
              <a:rPr lang="en-US" sz="1000" dirty="0">
                <a:solidFill>
                  <a:srgbClr val="32488E"/>
                </a:solidFill>
              </a:rPr>
              <a:t>CORE randomly selected 10 informed consent documents from each hospital for two abstractors to review (total of 250 documents). Two experienced external abstractors re-abstracted a subset of previously abstracted documents from the testing sample; none of the documents had been previously abstracted by either of these two abstractors. </a:t>
            </a:r>
          </a:p>
        </p:txBody>
      </p:sp>
      <p:sp>
        <p:nvSpPr>
          <p:cNvPr id="3" name="Slide Number Placeholder 2"/>
          <p:cNvSpPr>
            <a:spLocks noGrp="1"/>
          </p:cNvSpPr>
          <p:nvPr>
            <p:ph type="sldNum" sz="quarter" idx="12"/>
          </p:nvPr>
        </p:nvSpPr>
        <p:spPr/>
        <p:txBody>
          <a:bodyPr/>
          <a:lstStyle/>
          <a:p>
            <a:pPr>
              <a:defRPr/>
            </a:pPr>
            <a:fld id="{1BC8EB4B-7CF0-4A8A-9D59-2C0204D54436}" type="slidenum">
              <a:rPr lang="en-US" smtClean="0"/>
              <a:pPr>
                <a:defRPr/>
              </a:pPr>
              <a:t>18</a:t>
            </a:fld>
            <a:endParaRPr lang="en-US" dirty="0"/>
          </a:p>
        </p:txBody>
      </p:sp>
    </p:spTree>
    <p:extLst>
      <p:ext uri="{BB962C8B-B14F-4D97-AF65-F5344CB8AC3E}">
        <p14:creationId xmlns:p14="http://schemas.microsoft.com/office/powerpoint/2010/main" val="285520603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solidFill>
                  <a:schemeClr val="tx2"/>
                </a:solidFill>
              </a:rPr>
              <a:t>Feasibility Testing</a:t>
            </a:r>
          </a:p>
        </p:txBody>
      </p:sp>
      <p:sp>
        <p:nvSpPr>
          <p:cNvPr id="3" name="Content Placeholder 2"/>
          <p:cNvSpPr>
            <a:spLocks noGrp="1"/>
          </p:cNvSpPr>
          <p:nvPr>
            <p:ph idx="1"/>
          </p:nvPr>
        </p:nvSpPr>
        <p:spPr/>
        <p:txBody>
          <a:bodyPr/>
          <a:lstStyle/>
          <a:p>
            <a:pPr>
              <a:spcBef>
                <a:spcPts val="600"/>
              </a:spcBef>
              <a:spcAft>
                <a:spcPts val="600"/>
              </a:spcAft>
            </a:pPr>
            <a:r>
              <a:rPr lang="en-US" sz="2400" dirty="0">
                <a:solidFill>
                  <a:schemeClr val="tx2"/>
                </a:solidFill>
              </a:rPr>
              <a:t>Testing from a total of 33 hospitals and 6 abstractors supports that hospital coders can be trained to evaluate documents using standard Abstraction Tool training materials.</a:t>
            </a:r>
          </a:p>
          <a:p>
            <a:pPr>
              <a:spcBef>
                <a:spcPts val="600"/>
              </a:spcBef>
              <a:spcAft>
                <a:spcPts val="600"/>
              </a:spcAft>
            </a:pPr>
            <a:r>
              <a:rPr lang="en-US" sz="2400" dirty="0">
                <a:solidFill>
                  <a:schemeClr val="tx2"/>
                </a:solidFill>
              </a:rPr>
              <a:t>After training, hospital coders can abstract documents in approximately 3 minutes per document, on average.</a:t>
            </a:r>
          </a:p>
          <a:p>
            <a:pPr>
              <a:spcBef>
                <a:spcPts val="600"/>
              </a:spcBef>
              <a:spcAft>
                <a:spcPts val="600"/>
              </a:spcAft>
            </a:pPr>
            <a:r>
              <a:rPr lang="en-US" sz="2400" dirty="0">
                <a:solidFill>
                  <a:schemeClr val="tx2"/>
                </a:solidFill>
              </a:rPr>
              <a:t>Hospitals participating in the testing found the work to be meaningful.</a:t>
            </a:r>
          </a:p>
        </p:txBody>
      </p:sp>
      <p:sp>
        <p:nvSpPr>
          <p:cNvPr id="4" name="Slide Number Placeholder 3"/>
          <p:cNvSpPr>
            <a:spLocks noGrp="1"/>
          </p:cNvSpPr>
          <p:nvPr>
            <p:ph type="sldNum" sz="quarter" idx="12"/>
          </p:nvPr>
        </p:nvSpPr>
        <p:spPr/>
        <p:txBody>
          <a:bodyPr/>
          <a:lstStyle/>
          <a:p>
            <a:pPr>
              <a:defRPr/>
            </a:pPr>
            <a:fld id="{F712A8C6-8F6C-47DF-845F-E29E82D2F52D}" type="slidenum">
              <a:rPr lang="en-US" smtClean="0"/>
              <a:pPr>
                <a:defRPr/>
              </a:pPr>
              <a:t>19</a:t>
            </a:fld>
            <a:endParaRPr lang="en-US" dirty="0"/>
          </a:p>
        </p:txBody>
      </p:sp>
    </p:spTree>
    <p:extLst>
      <p:ext uri="{BB962C8B-B14F-4D97-AF65-F5344CB8AC3E}">
        <p14:creationId xmlns:p14="http://schemas.microsoft.com/office/powerpoint/2010/main" val="11284980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b="1" dirty="0">
                <a:solidFill>
                  <a:srgbClr val="1F497D"/>
                </a:solidFill>
              </a:rPr>
              <a:t>Importance</a:t>
            </a:r>
            <a:endParaRPr lang="en-CA" dirty="0"/>
          </a:p>
        </p:txBody>
      </p:sp>
      <p:sp>
        <p:nvSpPr>
          <p:cNvPr id="3" name="Content Placeholder 2"/>
          <p:cNvSpPr>
            <a:spLocks noGrp="1"/>
          </p:cNvSpPr>
          <p:nvPr>
            <p:ph idx="1"/>
          </p:nvPr>
        </p:nvSpPr>
        <p:spPr/>
        <p:txBody>
          <a:bodyPr/>
          <a:lstStyle/>
          <a:p>
            <a:pPr lvl="0">
              <a:spcBef>
                <a:spcPts val="600"/>
              </a:spcBef>
              <a:spcAft>
                <a:spcPts val="600"/>
              </a:spcAft>
            </a:pPr>
            <a:r>
              <a:rPr lang="en-US" sz="2000" dirty="0">
                <a:solidFill>
                  <a:srgbClr val="1F497D"/>
                </a:solidFill>
              </a:rPr>
              <a:t>Informed consent is part of standard clinical practice for elective procedures, with ~11 million/year performed among Medicare beneficiaries.</a:t>
            </a:r>
            <a:r>
              <a:rPr lang="en-US" sz="2000" baseline="30000" dirty="0">
                <a:solidFill>
                  <a:srgbClr val="1F497D"/>
                </a:solidFill>
              </a:rPr>
              <a:t>1,2</a:t>
            </a:r>
          </a:p>
          <a:p>
            <a:pPr lvl="0">
              <a:spcBef>
                <a:spcPts val="600"/>
              </a:spcBef>
              <a:spcAft>
                <a:spcPts val="600"/>
              </a:spcAft>
            </a:pPr>
            <a:r>
              <a:rPr lang="en-US" sz="2000" dirty="0">
                <a:solidFill>
                  <a:srgbClr val="1F497D"/>
                </a:solidFill>
              </a:rPr>
              <a:t>Yet, informed consent practices often fail to achieve the goals of transparency, autonomy, safety, beneficence, and respect.</a:t>
            </a:r>
          </a:p>
          <a:p>
            <a:pPr lvl="0">
              <a:spcBef>
                <a:spcPts val="600"/>
              </a:spcBef>
              <a:spcAft>
                <a:spcPts val="600"/>
              </a:spcAft>
            </a:pPr>
            <a:r>
              <a:rPr lang="en-US" sz="2000" dirty="0">
                <a:solidFill>
                  <a:srgbClr val="1F497D"/>
                </a:solidFill>
              </a:rPr>
              <a:t>Current regulations holding hospitals accountable for informed consent (CMS COP; the joint commission; state laws), while well-intended, fail to ensure patients receive reliable written information about the procedure. </a:t>
            </a:r>
          </a:p>
          <a:p>
            <a:pPr lvl="0">
              <a:spcBef>
                <a:spcPts val="600"/>
              </a:spcBef>
              <a:spcAft>
                <a:spcPts val="600"/>
              </a:spcAft>
            </a:pPr>
            <a:r>
              <a:rPr lang="en-US" sz="2000" dirty="0">
                <a:solidFill>
                  <a:srgbClr val="1F497D"/>
                </a:solidFill>
              </a:rPr>
              <a:t>A measure of informed consent document quality aligns with national strategies to promote patient-centered decision making and was supported by a national panel of patients and patient advocates.</a:t>
            </a:r>
          </a:p>
          <a:p>
            <a:pPr marL="0" lvl="0" indent="0" eaLnBrk="1" hangingPunct="1">
              <a:spcBef>
                <a:spcPts val="2400"/>
              </a:spcBef>
              <a:buNone/>
            </a:pPr>
            <a:r>
              <a:rPr lang="en-US" sz="1050" baseline="30000" dirty="0">
                <a:solidFill>
                  <a:srgbClr val="1F497D"/>
                </a:solidFill>
                <a:latin typeface="Arial" charset="0"/>
              </a:rPr>
              <a:t>1  </a:t>
            </a:r>
            <a:r>
              <a:rPr lang="en-US" sz="1050" dirty="0">
                <a:solidFill>
                  <a:srgbClr val="1F497D"/>
                </a:solidFill>
                <a:latin typeface="Arial" charset="0"/>
              </a:rPr>
              <a:t>2013 Medicare FFS data, Medicare Provider Analysis and Review (MEDPAR) File Data; </a:t>
            </a:r>
            <a:r>
              <a:rPr lang="en-US" sz="1050" baseline="30000" dirty="0">
                <a:solidFill>
                  <a:srgbClr val="1F497D"/>
                </a:solidFill>
                <a:latin typeface="Arial" charset="0"/>
              </a:rPr>
              <a:t>2</a:t>
            </a:r>
            <a:r>
              <a:rPr lang="en-US" sz="1050" dirty="0">
                <a:solidFill>
                  <a:srgbClr val="1F497D"/>
                </a:solidFill>
                <a:latin typeface="Arial" charset="0"/>
              </a:rPr>
              <a:t> 2012 Medicare FFS data, Chronic Conditions Data Warehouse (CCW</a:t>
            </a:r>
            <a:r>
              <a:rPr lang="en-US" sz="1050" dirty="0" smtClean="0">
                <a:solidFill>
                  <a:srgbClr val="1F497D"/>
                </a:solidFill>
                <a:latin typeface="Arial" charset="0"/>
              </a:rPr>
              <a:t>)</a:t>
            </a:r>
            <a:endParaRPr lang="en-US" sz="1050" dirty="0">
              <a:solidFill>
                <a:srgbClr val="1F497D"/>
              </a:solidFill>
              <a:latin typeface="Arial" charset="0"/>
            </a:endParaRPr>
          </a:p>
        </p:txBody>
      </p:sp>
      <p:sp>
        <p:nvSpPr>
          <p:cNvPr id="4" name="Slide Number Placeholder 3"/>
          <p:cNvSpPr>
            <a:spLocks noGrp="1"/>
          </p:cNvSpPr>
          <p:nvPr>
            <p:ph type="sldNum" sz="quarter" idx="12"/>
          </p:nvPr>
        </p:nvSpPr>
        <p:spPr/>
        <p:txBody>
          <a:bodyPr/>
          <a:lstStyle/>
          <a:p>
            <a:pPr>
              <a:defRPr/>
            </a:pPr>
            <a:fld id="{F712A8C6-8F6C-47DF-845F-E29E82D2F52D}" type="slidenum">
              <a:rPr lang="en-US" smtClean="0"/>
              <a:pPr>
                <a:defRPr/>
              </a:pPr>
              <a:t>2</a:t>
            </a:fld>
            <a:endParaRPr lang="en-US" dirty="0"/>
          </a:p>
        </p:txBody>
      </p:sp>
    </p:spTree>
    <p:extLst>
      <p:ext uri="{BB962C8B-B14F-4D97-AF65-F5344CB8AC3E}">
        <p14:creationId xmlns:p14="http://schemas.microsoft.com/office/powerpoint/2010/main" val="65415128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4"/>
          <p:cNvSpPr>
            <a:spLocks noGrp="1"/>
          </p:cNvSpPr>
          <p:nvPr>
            <p:ph type="title"/>
          </p:nvPr>
        </p:nvSpPr>
        <p:spPr>
          <a:xfrm>
            <a:off x="228600" y="1222248"/>
            <a:ext cx="8229600" cy="1368552"/>
          </a:xfrm>
        </p:spPr>
        <p:txBody>
          <a:bodyPr/>
          <a:lstStyle/>
          <a:p>
            <a:pPr algn="l" eaLnBrk="1" hangingPunct="1"/>
            <a:r>
              <a:rPr lang="en-US" altLang="en-US" sz="5000" b="1" dirty="0" smtClean="0">
                <a:solidFill>
                  <a:schemeClr val="tx2">
                    <a:lumMod val="75000"/>
                  </a:schemeClr>
                </a:solidFill>
              </a:rPr>
              <a:t> Measure </a:t>
            </a:r>
            <a:r>
              <a:rPr lang="en-US" altLang="en-US" sz="5000" b="1" dirty="0">
                <a:solidFill>
                  <a:schemeClr val="tx2">
                    <a:lumMod val="75000"/>
                  </a:schemeClr>
                </a:solidFill>
              </a:rPr>
              <a:t>Status</a:t>
            </a:r>
          </a:p>
        </p:txBody>
      </p:sp>
      <p:sp>
        <p:nvSpPr>
          <p:cNvPr id="5" name="Slide Number Placeholder 4"/>
          <p:cNvSpPr>
            <a:spLocks noGrp="1"/>
          </p:cNvSpPr>
          <p:nvPr>
            <p:ph type="sldNum" sz="quarter" idx="12"/>
          </p:nvPr>
        </p:nvSpPr>
        <p:spPr/>
        <p:txBody>
          <a:bodyPr/>
          <a:lstStyle/>
          <a:p>
            <a:pPr>
              <a:defRPr/>
            </a:pPr>
            <a:fld id="{0D05CAE6-496A-4DBB-A686-B0DDBA929A24}" type="slidenum">
              <a:rPr lang="en-US" smtClean="0"/>
              <a:pPr>
                <a:defRPr/>
              </a:pPr>
              <a:t>20</a:t>
            </a:fld>
            <a:endParaRPr lang="en-US" dirty="0"/>
          </a:p>
        </p:txBody>
      </p:sp>
    </p:spTree>
    <p:extLst>
      <p:ext uri="{BB962C8B-B14F-4D97-AF65-F5344CB8AC3E}">
        <p14:creationId xmlns:p14="http://schemas.microsoft.com/office/powerpoint/2010/main" val="219046162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2"/>
          <p:cNvSpPr>
            <a:spLocks noGrp="1"/>
          </p:cNvSpPr>
          <p:nvPr>
            <p:ph type="title"/>
          </p:nvPr>
        </p:nvSpPr>
        <p:spPr/>
        <p:txBody>
          <a:bodyPr/>
          <a:lstStyle/>
          <a:p>
            <a:pPr eaLnBrk="1" hangingPunct="1"/>
            <a:r>
              <a:rPr lang="en-US" altLang="en-US" b="1" dirty="0">
                <a:solidFill>
                  <a:srgbClr val="32488E"/>
                </a:solidFill>
              </a:rPr>
              <a:t>Measure Status</a:t>
            </a:r>
          </a:p>
        </p:txBody>
      </p:sp>
      <p:sp>
        <p:nvSpPr>
          <p:cNvPr id="2" name="Content Placeholder 1"/>
          <p:cNvSpPr>
            <a:spLocks noGrp="1"/>
          </p:cNvSpPr>
          <p:nvPr>
            <p:ph idx="1"/>
          </p:nvPr>
        </p:nvSpPr>
        <p:spPr/>
        <p:txBody>
          <a:bodyPr/>
          <a:lstStyle/>
          <a:p>
            <a:pPr marL="400050">
              <a:spcBef>
                <a:spcPts val="600"/>
              </a:spcBef>
              <a:spcAft>
                <a:spcPts val="600"/>
              </a:spcAft>
              <a:defRPr/>
            </a:pPr>
            <a:r>
              <a:rPr lang="en-US" sz="2400" dirty="0">
                <a:solidFill>
                  <a:srgbClr val="32488E"/>
                </a:solidFill>
                <a:latin typeface="Calibri" panose="020F0502020204030204" pitchFamily="34" charset="0"/>
              </a:rPr>
              <a:t>The measure is ready for implementation.</a:t>
            </a:r>
          </a:p>
          <a:p>
            <a:pPr marL="400050">
              <a:spcBef>
                <a:spcPts val="600"/>
              </a:spcBef>
              <a:spcAft>
                <a:spcPts val="600"/>
              </a:spcAft>
              <a:defRPr/>
            </a:pPr>
            <a:r>
              <a:rPr lang="en-US" sz="2400" dirty="0">
                <a:solidFill>
                  <a:srgbClr val="32488E"/>
                </a:solidFill>
                <a:latin typeface="Calibri" panose="020F0502020204030204" pitchFamily="34" charset="0"/>
              </a:rPr>
              <a:t>The measure was reviewed by the Measures Application partnership in December 2016 and signaled in the Inpatient Quality Reporting (IQR) program notice of proposed rulemaking.</a:t>
            </a:r>
            <a:r>
              <a:rPr lang="en-US" sz="2400" baseline="30000" dirty="0">
                <a:solidFill>
                  <a:srgbClr val="32488E"/>
                </a:solidFill>
                <a:latin typeface="Calibri" panose="020F0502020204030204" pitchFamily="34" charset="0"/>
              </a:rPr>
              <a:t>3</a:t>
            </a:r>
          </a:p>
          <a:p>
            <a:pPr marL="400050">
              <a:spcBef>
                <a:spcPts val="600"/>
              </a:spcBef>
              <a:spcAft>
                <a:spcPts val="600"/>
              </a:spcAft>
              <a:defRPr/>
            </a:pPr>
            <a:r>
              <a:rPr lang="en-US" sz="2400" dirty="0">
                <a:solidFill>
                  <a:srgbClr val="32488E"/>
                </a:solidFill>
                <a:latin typeface="Calibri" panose="020F0502020204030204" pitchFamily="34" charset="0"/>
              </a:rPr>
              <a:t>NQF review is anticipated for 2018, pending confirmation of the NQF calendar</a:t>
            </a:r>
            <a:r>
              <a:rPr lang="en-US" sz="2400" dirty="0" smtClean="0">
                <a:solidFill>
                  <a:srgbClr val="32488E"/>
                </a:solidFill>
                <a:latin typeface="Calibri" panose="020F0502020204030204" pitchFamily="34" charset="0"/>
              </a:rPr>
              <a:t>.</a:t>
            </a:r>
          </a:p>
          <a:p>
            <a:pPr marL="0" lvl="0" indent="0" eaLnBrk="1" hangingPunct="1">
              <a:spcBef>
                <a:spcPts val="10200"/>
              </a:spcBef>
              <a:buNone/>
            </a:pPr>
            <a:r>
              <a:rPr lang="en-US" sz="1050" baseline="30000" dirty="0">
                <a:solidFill>
                  <a:srgbClr val="32488E"/>
                </a:solidFill>
                <a:latin typeface="Calibri" panose="020F0502020204030204" pitchFamily="34" charset="0"/>
              </a:rPr>
              <a:t>3</a:t>
            </a:r>
            <a:r>
              <a:rPr lang="en-US" sz="1050" dirty="0">
                <a:solidFill>
                  <a:srgbClr val="32488E"/>
                </a:solidFill>
                <a:latin typeface="Calibri" panose="020F0502020204030204" pitchFamily="34" charset="0"/>
              </a:rPr>
              <a:t> 42 CFR 412,42 CFR 413https://</a:t>
            </a:r>
            <a:r>
              <a:rPr lang="en-US" sz="1050" dirty="0" smtClean="0">
                <a:solidFill>
                  <a:srgbClr val="32488E"/>
                </a:solidFill>
                <a:latin typeface="Calibri" panose="020F0502020204030204" pitchFamily="34" charset="0"/>
              </a:rPr>
              <a:t>www.regulations.gov/docket?D=CMS-2017-0055</a:t>
            </a:r>
            <a:endParaRPr lang="en-US" sz="1050" baseline="30000" dirty="0">
              <a:solidFill>
                <a:srgbClr val="32488E"/>
              </a:solidFill>
              <a:latin typeface="Calibri" panose="020F0502020204030204" pitchFamily="34" charset="0"/>
            </a:endParaRPr>
          </a:p>
        </p:txBody>
      </p:sp>
      <p:sp>
        <p:nvSpPr>
          <p:cNvPr id="5" name="Slide Number Placeholder 4"/>
          <p:cNvSpPr>
            <a:spLocks noGrp="1"/>
          </p:cNvSpPr>
          <p:nvPr>
            <p:ph type="sldNum" sz="quarter" idx="12"/>
          </p:nvPr>
        </p:nvSpPr>
        <p:spPr/>
        <p:txBody>
          <a:bodyPr/>
          <a:lstStyle/>
          <a:p>
            <a:pPr>
              <a:defRPr/>
            </a:pPr>
            <a:fld id="{365392B9-2449-4AC8-9592-00AA7738DDD3}" type="slidenum">
              <a:rPr lang="en-US"/>
              <a:pPr>
                <a:defRPr/>
              </a:pPr>
              <a:t>21</a:t>
            </a:fld>
            <a:endParaRPr lang="en-US" dirty="0"/>
          </a:p>
        </p:txBody>
      </p:sp>
    </p:spTree>
    <p:extLst>
      <p:ext uri="{BB962C8B-B14F-4D97-AF65-F5344CB8AC3E}">
        <p14:creationId xmlns:p14="http://schemas.microsoft.com/office/powerpoint/2010/main" val="157762936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170" name="Title 1"/>
          <p:cNvSpPr>
            <a:spLocks noGrp="1"/>
          </p:cNvSpPr>
          <p:nvPr>
            <p:ph type="title"/>
          </p:nvPr>
        </p:nvSpPr>
        <p:spPr/>
        <p:txBody>
          <a:bodyPr/>
          <a:lstStyle/>
          <a:p>
            <a:pPr eaLnBrk="1" hangingPunct="1"/>
            <a:r>
              <a:rPr lang="en-US" altLang="en-US" b="1" dirty="0">
                <a:solidFill>
                  <a:schemeClr val="tx2"/>
                </a:solidFill>
              </a:rPr>
              <a:t>Purpose of Measure</a:t>
            </a:r>
            <a:endParaRPr lang="en-US" altLang="en-US" dirty="0">
              <a:solidFill>
                <a:schemeClr val="tx2"/>
              </a:solidFill>
            </a:endParaRPr>
          </a:p>
        </p:txBody>
      </p:sp>
      <p:sp>
        <p:nvSpPr>
          <p:cNvPr id="2" name="Content Placeholder 1"/>
          <p:cNvSpPr>
            <a:spLocks noGrp="1"/>
          </p:cNvSpPr>
          <p:nvPr>
            <p:ph idx="1"/>
          </p:nvPr>
        </p:nvSpPr>
        <p:spPr>
          <a:xfrm>
            <a:off x="457200" y="1600200"/>
            <a:ext cx="8229600" cy="4953000"/>
          </a:xfrm>
        </p:spPr>
        <p:txBody>
          <a:bodyPr/>
          <a:lstStyle/>
          <a:p>
            <a:pPr>
              <a:spcBef>
                <a:spcPts val="600"/>
              </a:spcBef>
              <a:spcAft>
                <a:spcPts val="600"/>
              </a:spcAft>
              <a:buFont typeface="Arial" panose="020B0604020202020204" pitchFamily="34" charset="0"/>
              <a:buChar char="•"/>
            </a:pPr>
            <a:r>
              <a:rPr lang="en-US" sz="2000" dirty="0">
                <a:solidFill>
                  <a:schemeClr val="tx2"/>
                </a:solidFill>
              </a:rPr>
              <a:t>This measure assesses the quality of informed consent documents, which are:</a:t>
            </a:r>
          </a:p>
          <a:p>
            <a:pPr marL="800100" lvl="1" indent="-342900">
              <a:spcBef>
                <a:spcPts val="600"/>
              </a:spcBef>
              <a:spcAft>
                <a:spcPts val="600"/>
              </a:spcAft>
              <a:buFont typeface="Courier New" panose="02070309020205020404" pitchFamily="49" charset="0"/>
              <a:buChar char="o"/>
            </a:pPr>
            <a:r>
              <a:rPr lang="en-US" sz="1800" dirty="0">
                <a:solidFill>
                  <a:schemeClr val="tx2"/>
                </a:solidFill>
              </a:rPr>
              <a:t>A critical component of the informed consent process, necessary though not sufficient for high-quality decision making,</a:t>
            </a:r>
          </a:p>
          <a:p>
            <a:pPr marL="800100" lvl="1" indent="-342900">
              <a:spcBef>
                <a:spcPts val="600"/>
              </a:spcBef>
              <a:spcAft>
                <a:spcPts val="600"/>
              </a:spcAft>
              <a:buFont typeface="Courier New" panose="02070309020205020404" pitchFamily="49" charset="0"/>
              <a:buChar char="o"/>
            </a:pPr>
            <a:r>
              <a:rPr lang="en-US" sz="1800" dirty="0">
                <a:solidFill>
                  <a:schemeClr val="tx2"/>
                </a:solidFill>
              </a:rPr>
              <a:t>Feasible to measure, with demonstrated gaps and variation in quality, and</a:t>
            </a:r>
          </a:p>
          <a:p>
            <a:pPr marL="800100" lvl="1" indent="-342900">
              <a:spcBef>
                <a:spcPts val="600"/>
              </a:spcBef>
              <a:spcAft>
                <a:spcPts val="600"/>
              </a:spcAft>
              <a:buFont typeface="Courier New" panose="02070309020205020404" pitchFamily="49" charset="0"/>
              <a:buChar char="o"/>
            </a:pPr>
            <a:r>
              <a:rPr lang="en-US" sz="1800" dirty="0">
                <a:solidFill>
                  <a:schemeClr val="tx2"/>
                </a:solidFill>
              </a:rPr>
              <a:t>Important to patients and viewed as an important first step for improving the decision-making process.</a:t>
            </a:r>
          </a:p>
          <a:p>
            <a:pPr>
              <a:spcBef>
                <a:spcPts val="600"/>
              </a:spcBef>
              <a:spcAft>
                <a:spcPts val="600"/>
              </a:spcAft>
              <a:buFont typeface="Arial" panose="020B0604020202020204" pitchFamily="34" charset="0"/>
              <a:buChar char="•"/>
            </a:pPr>
            <a:r>
              <a:rPr lang="en-US" sz="2000" dirty="0">
                <a:solidFill>
                  <a:schemeClr val="tx2"/>
                </a:solidFill>
              </a:rPr>
              <a:t>Hospitals will be held accountable for ensuring that patients undergoing elective procedures have the information they need in a readable document and with time to consider their options.</a:t>
            </a:r>
          </a:p>
          <a:p>
            <a:pPr>
              <a:spcBef>
                <a:spcPts val="600"/>
              </a:spcBef>
              <a:spcAft>
                <a:spcPts val="600"/>
              </a:spcAft>
              <a:buFont typeface="Arial" panose="020B0604020202020204" pitchFamily="34" charset="0"/>
              <a:buChar char="•"/>
            </a:pPr>
            <a:r>
              <a:rPr lang="en-US" sz="2000" dirty="0">
                <a:solidFill>
                  <a:schemeClr val="tx2"/>
                </a:solidFill>
              </a:rPr>
              <a:t>Patients and TEP agree that: (1) the measure is necessary, though not sufficient to achieve high-quality decision making, and (2) the measure is an </a:t>
            </a:r>
            <a:r>
              <a:rPr lang="en-US" sz="2000" u="sng" dirty="0">
                <a:solidFill>
                  <a:schemeClr val="tx2"/>
                </a:solidFill>
              </a:rPr>
              <a:t>important first step</a:t>
            </a:r>
            <a:r>
              <a:rPr lang="en-US" sz="2000" dirty="0">
                <a:solidFill>
                  <a:schemeClr val="tx2"/>
                </a:solidFill>
              </a:rPr>
              <a:t> to support future measures of shared decision making. </a:t>
            </a:r>
            <a:endParaRPr lang="en-US" sz="1800" dirty="0"/>
          </a:p>
        </p:txBody>
      </p:sp>
      <p:sp>
        <p:nvSpPr>
          <p:cNvPr id="4" name="Slide Number Placeholder 3"/>
          <p:cNvSpPr>
            <a:spLocks noGrp="1"/>
          </p:cNvSpPr>
          <p:nvPr>
            <p:ph type="sldNum" sz="quarter" idx="12"/>
          </p:nvPr>
        </p:nvSpPr>
        <p:spPr/>
        <p:txBody>
          <a:bodyPr/>
          <a:lstStyle/>
          <a:p>
            <a:pPr>
              <a:defRPr/>
            </a:pPr>
            <a:fld id="{333F3E54-E96B-42AE-97AB-014B3059B21B}" type="slidenum">
              <a:rPr lang="en-US"/>
              <a:pPr>
                <a:defRPr/>
              </a:pPr>
              <a:t>3</a:t>
            </a:fld>
            <a:endParaRPr lang="en-US" dirty="0"/>
          </a:p>
        </p:txBody>
      </p:sp>
    </p:spTree>
    <p:extLst>
      <p:ext uri="{BB962C8B-B14F-4D97-AF65-F5344CB8AC3E}">
        <p14:creationId xmlns:p14="http://schemas.microsoft.com/office/powerpoint/2010/main" val="534792697"/>
      </p:ext>
    </p:extLst>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solidFill>
                  <a:schemeClr val="tx2"/>
                </a:solidFill>
              </a:rPr>
              <a:t>Measure Overview</a:t>
            </a:r>
          </a:p>
        </p:txBody>
      </p:sp>
      <p:sp>
        <p:nvSpPr>
          <p:cNvPr id="3" name="Content Placeholder 2"/>
          <p:cNvSpPr>
            <a:spLocks noGrp="1"/>
          </p:cNvSpPr>
          <p:nvPr>
            <p:ph idx="1"/>
          </p:nvPr>
        </p:nvSpPr>
        <p:spPr/>
        <p:txBody>
          <a:bodyPr/>
          <a:lstStyle/>
          <a:p>
            <a:pPr>
              <a:spcBef>
                <a:spcPts val="600"/>
              </a:spcBef>
              <a:spcAft>
                <a:spcPts val="600"/>
              </a:spcAft>
            </a:pPr>
            <a:r>
              <a:rPr lang="en-US" sz="2000" dirty="0">
                <a:solidFill>
                  <a:schemeClr val="tx2"/>
                </a:solidFill>
              </a:rPr>
              <a:t>This measure assesses the quality of informed consent documents given to FFS beneficiaries ≥ 18 years undergoing elective inpatient procedures for which informed consent is standard practice. </a:t>
            </a:r>
          </a:p>
          <a:p>
            <a:pPr>
              <a:spcBef>
                <a:spcPts val="600"/>
              </a:spcBef>
              <a:spcAft>
                <a:spcPts val="600"/>
              </a:spcAft>
            </a:pPr>
            <a:r>
              <a:rPr lang="en-US" sz="2000" dirty="0">
                <a:solidFill>
                  <a:schemeClr val="tx2"/>
                </a:solidFill>
              </a:rPr>
              <a:t>A sample of informed consent documents, representative of a hospital’s procedure mix, are extracted from qualifying patients’ medical records and evaluated using a standard, validated Abstraction Tool.</a:t>
            </a:r>
          </a:p>
          <a:p>
            <a:pPr>
              <a:spcBef>
                <a:spcPts val="600"/>
              </a:spcBef>
              <a:spcAft>
                <a:spcPts val="600"/>
              </a:spcAft>
            </a:pPr>
            <a:r>
              <a:rPr lang="en-US" sz="2000" dirty="0">
                <a:solidFill>
                  <a:schemeClr val="tx2"/>
                </a:solidFill>
              </a:rPr>
              <a:t>The Abstraction Tool can be completed in under 3-4 minutes.</a:t>
            </a:r>
          </a:p>
          <a:p>
            <a:pPr>
              <a:spcBef>
                <a:spcPts val="600"/>
              </a:spcBef>
              <a:spcAft>
                <a:spcPts val="600"/>
              </a:spcAft>
            </a:pPr>
            <a:r>
              <a:rPr lang="en-US" sz="2000" dirty="0">
                <a:solidFill>
                  <a:schemeClr val="tx2"/>
                </a:solidFill>
              </a:rPr>
              <a:t>Quality scores for each informed consent document (derived using the Abstraction Tool) are aggregated to determine hospital-level performance on the measure.</a:t>
            </a:r>
          </a:p>
          <a:p>
            <a:pPr>
              <a:spcBef>
                <a:spcPts val="600"/>
              </a:spcBef>
              <a:spcAft>
                <a:spcPts val="600"/>
              </a:spcAft>
            </a:pPr>
            <a:r>
              <a:rPr lang="en-US" sz="2000" dirty="0">
                <a:solidFill>
                  <a:schemeClr val="tx2"/>
                </a:solidFill>
              </a:rPr>
              <a:t>The measure does not require or use risk adjustment.</a:t>
            </a:r>
          </a:p>
          <a:p>
            <a:pPr>
              <a:spcBef>
                <a:spcPts val="600"/>
              </a:spcBef>
              <a:spcAft>
                <a:spcPts val="600"/>
              </a:spcAft>
            </a:pPr>
            <a:r>
              <a:rPr lang="en-US" sz="2000" dirty="0">
                <a:solidFill>
                  <a:schemeClr val="tx2"/>
                </a:solidFill>
              </a:rPr>
              <a:t>Patients were engaged in and provided input on all aspects of measure development, along with a formal Technical Expert Panel and public comment.</a:t>
            </a:r>
          </a:p>
        </p:txBody>
      </p:sp>
      <p:sp>
        <p:nvSpPr>
          <p:cNvPr id="4" name="Slide Number Placeholder 3"/>
          <p:cNvSpPr>
            <a:spLocks noGrp="1"/>
          </p:cNvSpPr>
          <p:nvPr>
            <p:ph type="sldNum" sz="quarter" idx="12"/>
          </p:nvPr>
        </p:nvSpPr>
        <p:spPr/>
        <p:txBody>
          <a:bodyPr/>
          <a:lstStyle/>
          <a:p>
            <a:pPr>
              <a:defRPr/>
            </a:pPr>
            <a:fld id="{F712A8C6-8F6C-47DF-845F-E29E82D2F52D}" type="slidenum">
              <a:rPr lang="en-US" smtClean="0"/>
              <a:pPr>
                <a:defRPr/>
              </a:pPr>
              <a:t>4</a:t>
            </a:fld>
            <a:endParaRPr lang="en-US" dirty="0"/>
          </a:p>
        </p:txBody>
      </p:sp>
    </p:spTree>
    <p:extLst>
      <p:ext uri="{BB962C8B-B14F-4D97-AF65-F5344CB8AC3E}">
        <p14:creationId xmlns:p14="http://schemas.microsoft.com/office/powerpoint/2010/main" val="241389222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4"/>
          <p:cNvSpPr>
            <a:spLocks noGrp="1"/>
          </p:cNvSpPr>
          <p:nvPr>
            <p:ph type="title"/>
          </p:nvPr>
        </p:nvSpPr>
        <p:spPr/>
        <p:txBody>
          <a:bodyPr/>
          <a:lstStyle/>
          <a:p>
            <a:pPr algn="l" eaLnBrk="1" hangingPunct="1"/>
            <a:r>
              <a:rPr lang="en-US" altLang="en-US" sz="5000" b="1" dirty="0">
                <a:solidFill>
                  <a:schemeClr val="tx2">
                    <a:lumMod val="75000"/>
                  </a:schemeClr>
                </a:solidFill>
              </a:rPr>
              <a:t>Measure Specifications </a:t>
            </a:r>
          </a:p>
        </p:txBody>
      </p:sp>
      <p:sp>
        <p:nvSpPr>
          <p:cNvPr id="5" name="Slide Number Placeholder 4"/>
          <p:cNvSpPr>
            <a:spLocks noGrp="1"/>
          </p:cNvSpPr>
          <p:nvPr>
            <p:ph type="sldNum" sz="quarter" idx="12"/>
          </p:nvPr>
        </p:nvSpPr>
        <p:spPr/>
        <p:txBody>
          <a:bodyPr/>
          <a:lstStyle/>
          <a:p>
            <a:pPr>
              <a:defRPr/>
            </a:pPr>
            <a:fld id="{0D05CAE6-496A-4DBB-A686-B0DDBA929A24}" type="slidenum">
              <a:rPr lang="en-US" smtClean="0"/>
              <a:pPr>
                <a:defRPr/>
              </a:pPr>
              <a:t>5</a:t>
            </a:fld>
            <a:endParaRPr lang="en-US" dirty="0"/>
          </a:p>
        </p:txBody>
      </p:sp>
    </p:spTree>
    <p:extLst>
      <p:ext uri="{BB962C8B-B14F-4D97-AF65-F5344CB8AC3E}">
        <p14:creationId xmlns:p14="http://schemas.microsoft.com/office/powerpoint/2010/main" val="111450216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itle 1"/>
          <p:cNvSpPr>
            <a:spLocks noGrp="1"/>
          </p:cNvSpPr>
          <p:nvPr>
            <p:ph type="title"/>
          </p:nvPr>
        </p:nvSpPr>
        <p:spPr/>
        <p:txBody>
          <a:bodyPr/>
          <a:lstStyle/>
          <a:p>
            <a:pPr eaLnBrk="1" hangingPunct="1"/>
            <a:r>
              <a:rPr lang="en-US" altLang="en-US" b="1" dirty="0">
                <a:solidFill>
                  <a:schemeClr val="tx2"/>
                </a:solidFill>
              </a:rPr>
              <a:t>Hospitals Included</a:t>
            </a:r>
          </a:p>
        </p:txBody>
      </p:sp>
      <p:sp>
        <p:nvSpPr>
          <p:cNvPr id="9219" name="Content Placeholder 2"/>
          <p:cNvSpPr>
            <a:spLocks noGrp="1"/>
          </p:cNvSpPr>
          <p:nvPr>
            <p:ph idx="1"/>
          </p:nvPr>
        </p:nvSpPr>
        <p:spPr/>
        <p:txBody>
          <a:bodyPr/>
          <a:lstStyle/>
          <a:p>
            <a:pPr eaLnBrk="1" hangingPunct="1"/>
            <a:r>
              <a:rPr lang="en-US" altLang="en-US" sz="2400" dirty="0">
                <a:solidFill>
                  <a:srgbClr val="32488E"/>
                </a:solidFill>
              </a:rPr>
              <a:t>Non-federal short-term acute care hospitals, including critical access hospitals.</a:t>
            </a:r>
          </a:p>
        </p:txBody>
      </p:sp>
      <p:sp>
        <p:nvSpPr>
          <p:cNvPr id="4" name="Slide Number Placeholder 3"/>
          <p:cNvSpPr>
            <a:spLocks noGrp="1"/>
          </p:cNvSpPr>
          <p:nvPr>
            <p:ph type="sldNum" sz="quarter" idx="12"/>
          </p:nvPr>
        </p:nvSpPr>
        <p:spPr/>
        <p:txBody>
          <a:bodyPr/>
          <a:lstStyle/>
          <a:p>
            <a:pPr>
              <a:defRPr/>
            </a:pPr>
            <a:fld id="{EC99F31A-BE39-4D61-8EB9-03EFB50D6B3D}" type="slidenum">
              <a:rPr lang="en-US"/>
              <a:pPr>
                <a:defRPr/>
              </a:pPr>
              <a:t>6</a:t>
            </a:fld>
            <a:endParaRPr lang="en-US" dirty="0"/>
          </a:p>
        </p:txBody>
      </p:sp>
    </p:spTree>
    <p:extLst>
      <p:ext uri="{BB962C8B-B14F-4D97-AF65-F5344CB8AC3E}">
        <p14:creationId xmlns:p14="http://schemas.microsoft.com/office/powerpoint/2010/main" val="27566967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170" name="Title 1"/>
          <p:cNvSpPr>
            <a:spLocks noGrp="1"/>
          </p:cNvSpPr>
          <p:nvPr>
            <p:ph type="title"/>
          </p:nvPr>
        </p:nvSpPr>
        <p:spPr/>
        <p:txBody>
          <a:bodyPr/>
          <a:lstStyle/>
          <a:p>
            <a:pPr eaLnBrk="1" hangingPunct="1"/>
            <a:r>
              <a:rPr lang="en-US" altLang="en-US" b="1" dirty="0">
                <a:solidFill>
                  <a:schemeClr val="tx2"/>
                </a:solidFill>
              </a:rPr>
              <a:t>Measure Cohort</a:t>
            </a:r>
          </a:p>
        </p:txBody>
      </p:sp>
      <p:sp>
        <p:nvSpPr>
          <p:cNvPr id="2" name="Content Placeholder 1"/>
          <p:cNvSpPr>
            <a:spLocks noGrp="1"/>
          </p:cNvSpPr>
          <p:nvPr>
            <p:ph idx="1"/>
          </p:nvPr>
        </p:nvSpPr>
        <p:spPr/>
        <p:txBody>
          <a:bodyPr/>
          <a:lstStyle/>
          <a:p>
            <a:pPr marL="282575" lvl="2" indent="-282575">
              <a:spcBef>
                <a:spcPts val="600"/>
              </a:spcBef>
              <a:spcAft>
                <a:spcPts val="600"/>
              </a:spcAft>
            </a:pPr>
            <a:r>
              <a:rPr lang="en-US" dirty="0">
                <a:solidFill>
                  <a:schemeClr val="tx2"/>
                </a:solidFill>
              </a:rPr>
              <a:t>FFS beneficiaries ≥ 18 years undergoing elective inpatient procedures for which informed consent is standard practice.</a:t>
            </a:r>
          </a:p>
        </p:txBody>
      </p:sp>
      <p:sp>
        <p:nvSpPr>
          <p:cNvPr id="4" name="Slide Number Placeholder 3"/>
          <p:cNvSpPr>
            <a:spLocks noGrp="1"/>
          </p:cNvSpPr>
          <p:nvPr>
            <p:ph type="sldNum" sz="quarter" idx="12"/>
          </p:nvPr>
        </p:nvSpPr>
        <p:spPr/>
        <p:txBody>
          <a:bodyPr/>
          <a:lstStyle/>
          <a:p>
            <a:pPr>
              <a:defRPr/>
            </a:pPr>
            <a:fld id="{333F3E54-E96B-42AE-97AB-014B3059B21B}" type="slidenum">
              <a:rPr lang="en-US"/>
              <a:pPr>
                <a:defRPr/>
              </a:pPr>
              <a:t>7</a:t>
            </a:fld>
            <a:endParaRPr lang="en-US" dirty="0"/>
          </a:p>
        </p:txBody>
      </p:sp>
    </p:spTree>
    <p:extLst>
      <p:ext uri="{BB962C8B-B14F-4D97-AF65-F5344CB8AC3E}">
        <p14:creationId xmlns:p14="http://schemas.microsoft.com/office/powerpoint/2010/main" val="105523950"/>
      </p:ext>
    </p:extLst>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solidFill>
                  <a:schemeClr val="tx2"/>
                </a:solidFill>
              </a:rPr>
              <a:t>Inclusion Criteria</a:t>
            </a:r>
            <a:endParaRPr lang="en-US" dirty="0">
              <a:solidFill>
                <a:schemeClr val="tx2"/>
              </a:solidFill>
            </a:endParaRPr>
          </a:p>
        </p:txBody>
      </p:sp>
      <p:sp>
        <p:nvSpPr>
          <p:cNvPr id="5" name="Content Placeholder 4"/>
          <p:cNvSpPr>
            <a:spLocks noGrp="1"/>
          </p:cNvSpPr>
          <p:nvPr>
            <p:ph idx="1"/>
          </p:nvPr>
        </p:nvSpPr>
        <p:spPr>
          <a:xfrm>
            <a:off x="461682" y="1417638"/>
            <a:ext cx="8229600" cy="5257800"/>
          </a:xfrm>
        </p:spPr>
        <p:txBody>
          <a:bodyPr/>
          <a:lstStyle/>
          <a:p>
            <a:pPr marL="914400" lvl="0" indent="-457200" fontAlgn="auto">
              <a:spcBef>
                <a:spcPts val="0"/>
              </a:spcBef>
              <a:spcAft>
                <a:spcPts val="600"/>
              </a:spcAft>
              <a:buFont typeface="Arial" pitchFamily="34" charset="0"/>
              <a:buChar char="•"/>
            </a:pPr>
            <a:r>
              <a:rPr lang="en-US" sz="1600" dirty="0">
                <a:solidFill>
                  <a:srgbClr val="32488E"/>
                </a:solidFill>
                <a:cs typeface="Arial" pitchFamily="34" charset="0"/>
              </a:rPr>
              <a:t>Enrolled in Medicare fee-for-service (FFS) Part A during the index admission,</a:t>
            </a:r>
          </a:p>
          <a:p>
            <a:pPr marL="914400" lvl="0" indent="-457200" fontAlgn="auto">
              <a:spcBef>
                <a:spcPts val="0"/>
              </a:spcBef>
              <a:spcAft>
                <a:spcPts val="600"/>
              </a:spcAft>
              <a:buFont typeface="Arial" pitchFamily="34" charset="0"/>
              <a:buChar char="•"/>
            </a:pPr>
            <a:r>
              <a:rPr lang="en-US" sz="1600" dirty="0">
                <a:solidFill>
                  <a:srgbClr val="32488E"/>
                </a:solidFill>
                <a:cs typeface="Arial" pitchFamily="34" charset="0"/>
              </a:rPr>
              <a:t>Aged 18 or older, and</a:t>
            </a:r>
          </a:p>
          <a:p>
            <a:pPr marL="914400" lvl="0" indent="-457200" fontAlgn="auto">
              <a:spcBef>
                <a:spcPts val="0"/>
              </a:spcBef>
              <a:spcAft>
                <a:spcPts val="600"/>
              </a:spcAft>
              <a:buFont typeface="Arial" pitchFamily="34" charset="0"/>
              <a:buChar char="•"/>
            </a:pPr>
            <a:r>
              <a:rPr lang="en-US" sz="1600" dirty="0">
                <a:solidFill>
                  <a:srgbClr val="32488E"/>
                </a:solidFill>
                <a:cs typeface="Arial" pitchFamily="34" charset="0"/>
              </a:rPr>
              <a:t>Having a qualifying (potentially) elective procedure during the index admission:</a:t>
            </a:r>
          </a:p>
          <a:p>
            <a:pPr marL="1485900" lvl="5" indent="-571500">
              <a:spcAft>
                <a:spcPts val="600"/>
              </a:spcAft>
              <a:buFont typeface="Courier New" panose="02070309020205020404" pitchFamily="49" charset="0"/>
              <a:buChar char="o"/>
              <a:tabLst>
                <a:tab pos="168275" algn="l"/>
              </a:tabLst>
            </a:pPr>
            <a:r>
              <a:rPr lang="en-US" sz="1400" dirty="0" smtClean="0">
                <a:solidFill>
                  <a:srgbClr val="32488E"/>
                </a:solidFill>
              </a:rPr>
              <a:t>Cardiothoracic</a:t>
            </a:r>
            <a:endParaRPr lang="en-US" sz="1400" dirty="0">
              <a:solidFill>
                <a:srgbClr val="32488E"/>
              </a:solidFill>
            </a:endParaRPr>
          </a:p>
          <a:p>
            <a:pPr marL="1485900" lvl="5" indent="-571500">
              <a:spcAft>
                <a:spcPts val="600"/>
              </a:spcAft>
              <a:buFont typeface="Courier New" panose="02070309020205020404" pitchFamily="49" charset="0"/>
              <a:buChar char="o"/>
            </a:pPr>
            <a:r>
              <a:rPr lang="en-US" sz="1400" dirty="0" smtClean="0">
                <a:solidFill>
                  <a:srgbClr val="32488E"/>
                </a:solidFill>
              </a:rPr>
              <a:t>Ear/Nose/Throat</a:t>
            </a:r>
            <a:endParaRPr lang="en-US" sz="1400" dirty="0">
              <a:solidFill>
                <a:srgbClr val="32488E"/>
              </a:solidFill>
            </a:endParaRPr>
          </a:p>
          <a:p>
            <a:pPr marL="1485900" lvl="5" indent="-571500">
              <a:spcAft>
                <a:spcPts val="600"/>
              </a:spcAft>
              <a:buFont typeface="Courier New" panose="02070309020205020404" pitchFamily="49" charset="0"/>
              <a:buChar char="o"/>
            </a:pPr>
            <a:r>
              <a:rPr lang="en-US" sz="1400" dirty="0">
                <a:solidFill>
                  <a:srgbClr val="32488E"/>
                </a:solidFill>
              </a:rPr>
              <a:t>General </a:t>
            </a:r>
            <a:r>
              <a:rPr lang="en-US" sz="1400" dirty="0" smtClean="0">
                <a:solidFill>
                  <a:srgbClr val="32488E"/>
                </a:solidFill>
              </a:rPr>
              <a:t>Surgery</a:t>
            </a:r>
            <a:endParaRPr lang="en-US" sz="1400" dirty="0">
              <a:solidFill>
                <a:srgbClr val="32488E"/>
              </a:solidFill>
            </a:endParaRPr>
          </a:p>
          <a:p>
            <a:pPr marL="1485900" lvl="5" indent="-571500">
              <a:spcAft>
                <a:spcPts val="600"/>
              </a:spcAft>
              <a:buFont typeface="Courier New" panose="02070309020205020404" pitchFamily="49" charset="0"/>
              <a:buChar char="o"/>
            </a:pPr>
            <a:r>
              <a:rPr lang="en-US" sz="1400" dirty="0" smtClean="0">
                <a:solidFill>
                  <a:srgbClr val="32488E"/>
                </a:solidFill>
              </a:rPr>
              <a:t>Neurosurgery</a:t>
            </a:r>
            <a:endParaRPr lang="en-US" sz="1400" dirty="0">
              <a:solidFill>
                <a:srgbClr val="32488E"/>
              </a:solidFill>
            </a:endParaRPr>
          </a:p>
          <a:p>
            <a:pPr marL="1485900" lvl="5" indent="-571500">
              <a:spcAft>
                <a:spcPts val="600"/>
              </a:spcAft>
              <a:buFont typeface="Courier New" panose="02070309020205020404" pitchFamily="49" charset="0"/>
              <a:buChar char="o"/>
            </a:pPr>
            <a:r>
              <a:rPr lang="en-US" sz="1400" dirty="0" smtClean="0">
                <a:solidFill>
                  <a:srgbClr val="32488E"/>
                </a:solidFill>
              </a:rPr>
              <a:t>Obstetrics/gynecology</a:t>
            </a:r>
            <a:endParaRPr lang="en-US" sz="1400" dirty="0">
              <a:solidFill>
                <a:srgbClr val="32488E"/>
              </a:solidFill>
            </a:endParaRPr>
          </a:p>
          <a:p>
            <a:pPr marL="1485900" lvl="5" indent="-571500">
              <a:spcAft>
                <a:spcPts val="600"/>
              </a:spcAft>
              <a:buFont typeface="Courier New" panose="02070309020205020404" pitchFamily="49" charset="0"/>
              <a:buChar char="o"/>
            </a:pPr>
            <a:r>
              <a:rPr lang="en-US" sz="1400" dirty="0" smtClean="0">
                <a:solidFill>
                  <a:srgbClr val="32488E"/>
                </a:solidFill>
              </a:rPr>
              <a:t>Ophthalmology</a:t>
            </a:r>
            <a:endParaRPr lang="en-US" sz="1400" dirty="0">
              <a:solidFill>
                <a:srgbClr val="32488E"/>
              </a:solidFill>
            </a:endParaRPr>
          </a:p>
          <a:p>
            <a:pPr marL="1485900" lvl="5" indent="-571500">
              <a:spcAft>
                <a:spcPts val="600"/>
              </a:spcAft>
              <a:buFont typeface="Courier New" panose="02070309020205020404" pitchFamily="49" charset="0"/>
              <a:buChar char="o"/>
            </a:pPr>
            <a:r>
              <a:rPr lang="en-US" sz="1400" dirty="0" smtClean="0">
                <a:solidFill>
                  <a:srgbClr val="32488E"/>
                </a:solidFill>
              </a:rPr>
              <a:t>Orthopedic</a:t>
            </a:r>
            <a:endParaRPr lang="en-US" sz="1400" dirty="0">
              <a:solidFill>
                <a:srgbClr val="32488E"/>
              </a:solidFill>
            </a:endParaRPr>
          </a:p>
          <a:p>
            <a:pPr marL="1485900" lvl="5" indent="-571500">
              <a:spcAft>
                <a:spcPts val="600"/>
              </a:spcAft>
              <a:buFont typeface="Courier New" panose="02070309020205020404" pitchFamily="49" charset="0"/>
              <a:buChar char="o"/>
            </a:pPr>
            <a:r>
              <a:rPr lang="en-US" sz="1400" dirty="0">
                <a:solidFill>
                  <a:srgbClr val="32488E"/>
                </a:solidFill>
              </a:rPr>
              <a:t>Plastic </a:t>
            </a:r>
            <a:r>
              <a:rPr lang="en-US" sz="1400" dirty="0" smtClean="0">
                <a:solidFill>
                  <a:srgbClr val="32488E"/>
                </a:solidFill>
              </a:rPr>
              <a:t>Surgery</a:t>
            </a:r>
            <a:endParaRPr lang="en-US" sz="1400" dirty="0">
              <a:solidFill>
                <a:srgbClr val="32488E"/>
              </a:solidFill>
            </a:endParaRPr>
          </a:p>
          <a:p>
            <a:pPr marL="1485900" lvl="5" indent="-571500">
              <a:spcAft>
                <a:spcPts val="600"/>
              </a:spcAft>
              <a:buFont typeface="Courier New" panose="02070309020205020404" pitchFamily="49" charset="0"/>
              <a:buChar char="o"/>
            </a:pPr>
            <a:r>
              <a:rPr lang="en-US" sz="1400" dirty="0" smtClean="0">
                <a:solidFill>
                  <a:srgbClr val="32488E"/>
                </a:solidFill>
              </a:rPr>
              <a:t>Urology</a:t>
            </a:r>
            <a:endParaRPr lang="en-US" sz="1400" dirty="0">
              <a:solidFill>
                <a:srgbClr val="32488E"/>
              </a:solidFill>
            </a:endParaRPr>
          </a:p>
          <a:p>
            <a:pPr marL="1485900" lvl="5" indent="-571500">
              <a:spcAft>
                <a:spcPts val="600"/>
              </a:spcAft>
              <a:buFont typeface="Courier New" panose="02070309020205020404" pitchFamily="49" charset="0"/>
              <a:buChar char="o"/>
            </a:pPr>
            <a:r>
              <a:rPr lang="en-US" sz="1400" dirty="0">
                <a:solidFill>
                  <a:srgbClr val="32488E"/>
                </a:solidFill>
              </a:rPr>
              <a:t>Vascular </a:t>
            </a:r>
            <a:r>
              <a:rPr lang="en-US" sz="1400" dirty="0" smtClean="0">
                <a:solidFill>
                  <a:srgbClr val="32488E"/>
                </a:solidFill>
              </a:rPr>
              <a:t>Surgery</a:t>
            </a:r>
            <a:endParaRPr lang="en-US" sz="1400" dirty="0">
              <a:solidFill>
                <a:srgbClr val="32488E"/>
              </a:solidFill>
            </a:endParaRPr>
          </a:p>
          <a:p>
            <a:pPr lvl="2" indent="-457200">
              <a:spcBef>
                <a:spcPts val="600"/>
              </a:spcBef>
              <a:spcAft>
                <a:spcPts val="600"/>
              </a:spcAft>
              <a:buFont typeface="Arial" panose="020B0604020202020204" pitchFamily="34" charset="0"/>
              <a:buChar char="•"/>
            </a:pPr>
            <a:r>
              <a:rPr lang="en-US" sz="1600" dirty="0">
                <a:solidFill>
                  <a:srgbClr val="32488E"/>
                </a:solidFill>
              </a:rPr>
              <a:t>Planned Readmission algorithm was applied to identify “planned” or “elective” admissions with one of the above procedures.</a:t>
            </a:r>
          </a:p>
        </p:txBody>
      </p:sp>
      <p:sp>
        <p:nvSpPr>
          <p:cNvPr id="3" name="Slide Number Placeholder 2"/>
          <p:cNvSpPr>
            <a:spLocks noGrp="1"/>
          </p:cNvSpPr>
          <p:nvPr>
            <p:ph type="sldNum" sz="quarter" idx="12"/>
          </p:nvPr>
        </p:nvSpPr>
        <p:spPr/>
        <p:txBody>
          <a:bodyPr/>
          <a:lstStyle/>
          <a:p>
            <a:pPr>
              <a:defRPr/>
            </a:pPr>
            <a:fld id="{F712A8C6-8F6C-47DF-845F-E29E82D2F52D}" type="slidenum">
              <a:rPr lang="en-US" smtClean="0"/>
              <a:pPr>
                <a:defRPr/>
              </a:pPr>
              <a:t>8</a:t>
            </a:fld>
            <a:endParaRPr lang="en-US" dirty="0"/>
          </a:p>
        </p:txBody>
      </p:sp>
    </p:spTree>
    <p:extLst>
      <p:ext uri="{BB962C8B-B14F-4D97-AF65-F5344CB8AC3E}">
        <p14:creationId xmlns:p14="http://schemas.microsoft.com/office/powerpoint/2010/main" val="37585526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solidFill>
                  <a:schemeClr val="tx2"/>
                </a:solidFill>
              </a:rPr>
              <a:t>Exclusion Criteria</a:t>
            </a:r>
            <a:endParaRPr lang="en-US" dirty="0">
              <a:solidFill>
                <a:schemeClr val="tx2"/>
              </a:solidFill>
            </a:endParaRPr>
          </a:p>
        </p:txBody>
      </p:sp>
      <p:sp>
        <p:nvSpPr>
          <p:cNvPr id="6" name="Content Placeholder 5"/>
          <p:cNvSpPr>
            <a:spLocks noGrp="1"/>
          </p:cNvSpPr>
          <p:nvPr>
            <p:ph idx="1"/>
          </p:nvPr>
        </p:nvSpPr>
        <p:spPr/>
        <p:txBody>
          <a:bodyPr/>
          <a:lstStyle/>
          <a:p>
            <a:r>
              <a:rPr lang="en-US" sz="2400" smtClean="0">
                <a:solidFill>
                  <a:schemeClr val="tx2"/>
                </a:solidFill>
              </a:rPr>
              <a:t>Informed consent documents written in a language other than English.</a:t>
            </a:r>
          </a:p>
          <a:p>
            <a:pPr lvl="0"/>
            <a:r>
              <a:rPr lang="en-US" sz="2400" smtClean="0">
                <a:solidFill>
                  <a:schemeClr val="tx2"/>
                </a:solidFill>
              </a:rPr>
              <a:t>Informed consent documents for patients who are not the primary FFS Medicare beneficiary, as indicated by their health insurance claim (HIC) number.</a:t>
            </a:r>
            <a:endParaRPr lang="en-US" sz="2400" dirty="0">
              <a:solidFill>
                <a:schemeClr val="tx2"/>
              </a:solidFill>
            </a:endParaRPr>
          </a:p>
        </p:txBody>
      </p:sp>
      <p:sp>
        <p:nvSpPr>
          <p:cNvPr id="5" name="Slide Number Placeholder 4"/>
          <p:cNvSpPr>
            <a:spLocks noGrp="1"/>
          </p:cNvSpPr>
          <p:nvPr>
            <p:ph type="sldNum" sz="quarter" idx="12"/>
          </p:nvPr>
        </p:nvSpPr>
        <p:spPr/>
        <p:txBody>
          <a:bodyPr/>
          <a:lstStyle/>
          <a:p>
            <a:pPr>
              <a:defRPr/>
            </a:pPr>
            <a:fld id="{04B7F45B-0FB3-473B-A1EA-AA5ECADFBF50}" type="slidenum">
              <a:rPr lang="en-US" smtClean="0"/>
              <a:pPr>
                <a:defRPr/>
              </a:pPr>
              <a:t>9</a:t>
            </a:fld>
            <a:endParaRPr lang="en-US" dirty="0"/>
          </a:p>
        </p:txBody>
      </p:sp>
    </p:spTree>
    <p:extLst>
      <p:ext uri="{BB962C8B-B14F-4D97-AF65-F5344CB8AC3E}">
        <p14:creationId xmlns:p14="http://schemas.microsoft.com/office/powerpoint/2010/main" val="772679455"/>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heme/theme1.xml><?xml version="1.0" encoding="utf-8"?>
<a:theme xmlns:a="http://schemas.openxmlformats.org/drawingml/2006/main" name="Office Theme">
  <a:themeElements>
    <a:clrScheme name="Custom 7">
      <a:dk1>
        <a:sysClr val="windowText" lastClr="000000"/>
      </a:dk1>
      <a:lt1>
        <a:srgbClr val="FFFFFF"/>
      </a:lt1>
      <a:dk2>
        <a:srgbClr val="5A6378"/>
      </a:dk2>
      <a:lt2>
        <a:srgbClr val="F0AD00"/>
      </a:lt2>
      <a:accent1>
        <a:srgbClr val="F0AD00"/>
      </a:accent1>
      <a:accent2>
        <a:srgbClr val="60B5CC"/>
      </a:accent2>
      <a:accent3>
        <a:srgbClr val="E66C7D"/>
      </a:accent3>
      <a:accent4>
        <a:srgbClr val="6BB76D"/>
      </a:accent4>
      <a:accent5>
        <a:srgbClr val="E88651"/>
      </a:accent5>
      <a:accent6>
        <a:srgbClr val="C64847"/>
      </a:accent6>
      <a:hlink>
        <a:srgbClr val="168BBA"/>
      </a:hlink>
      <a:folHlink>
        <a:srgbClr val="6800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1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31877</TotalTime>
  <Words>1656</Words>
  <Application>Microsoft Office PowerPoint</Application>
  <PresentationFormat>On-screen Show (4:3)</PresentationFormat>
  <Paragraphs>313</Paragraphs>
  <Slides>21</Slides>
  <Notes>7</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21</vt:i4>
      </vt:variant>
    </vt:vector>
  </HeadingPairs>
  <TitlesOfParts>
    <vt:vector size="27" baseType="lpstr">
      <vt:lpstr>Arial</vt:lpstr>
      <vt:lpstr>Calibri</vt:lpstr>
      <vt:lpstr>Courier New</vt:lpstr>
      <vt:lpstr>Times New Roman</vt:lpstr>
      <vt:lpstr>Office Theme</vt:lpstr>
      <vt:lpstr>1_Office Theme</vt:lpstr>
      <vt:lpstr>Measure of Informed Consent Document Quality Prior to Elective, Hospital-Performed Procedures</vt:lpstr>
      <vt:lpstr>Importance</vt:lpstr>
      <vt:lpstr>Purpose of Measure</vt:lpstr>
      <vt:lpstr>Measure Overview</vt:lpstr>
      <vt:lpstr>Measure Specifications </vt:lpstr>
      <vt:lpstr>Hospitals Included</vt:lpstr>
      <vt:lpstr>Measure Cohort</vt:lpstr>
      <vt:lpstr>Inclusion Criteria</vt:lpstr>
      <vt:lpstr>Exclusion Criteria</vt:lpstr>
      <vt:lpstr>Measure Outcome</vt:lpstr>
      <vt:lpstr>Measure Outcome:  Abstraction Tool</vt:lpstr>
      <vt:lpstr>Risk Adjustment</vt:lpstr>
      <vt:lpstr> Measure Calculation</vt:lpstr>
      <vt:lpstr>Measure Calculation</vt:lpstr>
      <vt:lpstr>Measure Results</vt:lpstr>
      <vt:lpstr>Results in Developmental Dataset</vt:lpstr>
      <vt:lpstr>Results in Testing Dataset</vt:lpstr>
      <vt:lpstr>Item and Measure Result Reliability</vt:lpstr>
      <vt:lpstr>Feasibility Testing</vt:lpstr>
      <vt:lpstr> Measure Status</vt:lpstr>
      <vt:lpstr>Measure Status</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Measure of Informed Consent Document Quality Prior to Elective, Hospital-Performed Procedures - Version 2.0 (2017)</dc:title>
  <dc:subject>Measure of Informed Consent Document Quality Prior to Elective, Hospital-Performed Procedures - Version 2.0 (2017)</dc:subject>
  <dc:creator>Yale New Haven Health Services Corporation;Center for Outcomes Research and Evaluation;YNHHSC;CORE;Centers for Medicare &amp; Medicaid Services;CMS</dc:creator>
  <cp:keywords>Yale New Haven Health Services Corporation; Center for Outcomes Research and Evaluation; YNHHSC; CORE; Centers for Medicare &amp; Medicaid Services; CMS; Measure of Informed Consent; Document Quality; Elective Hospital-Performed Procedures; Version 2.0;</cp:keywords>
  <cp:lastModifiedBy>Ramanan, Sriram</cp:lastModifiedBy>
  <cp:revision>762</cp:revision>
  <dcterms:created xsi:type="dcterms:W3CDTF">2011-03-04T12:43:36Z</dcterms:created>
  <dcterms:modified xsi:type="dcterms:W3CDTF">2018-01-29T16:15:30Z</dcterms:modified>
</cp:coreProperties>
</file>